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CA7EA2-0AD0-43C9-88E4-9296FCFAA2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302BCC-C58F-495E-A487-700C480587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202316-A1E2-450B-84BA-FB5B85D9A8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FD73E4-294A-4790-98D4-A85E937129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84BCCA0-0E72-443F-917B-8FEC1D88D9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D41E9B5-5013-429B-995A-2B9F2282D8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21C967E-988D-4D2C-8CCF-498275DBE1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9D8025-DE68-4C35-A0C2-F0C41B85D2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E5E6A1-A40F-48E7-8B2C-35356BC1E7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CD54B9-7D88-4A2B-9E0E-473B2AA033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16E51D-8266-47D4-BF16-EE3CB8E784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7143121013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理发店公共场所卫生管理制度的高峰期人流控制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11318" y="3800194"/>
            <a:ext cx="2581275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995032" y="3800194"/>
            <a:ext cx="3802596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4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endParaRPr lang="en-US" sz="12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 algn="r">
              <a:lnSpc>
                <a:spcPct val="90000"/>
              </a:lnSpc>
              <a:spcBef>
                <a:spcPts val="375"/>
              </a:spcBef>
            </a:pPr>
            <a:endParaRPr lang="en-US" sz="12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理发店高峰期人流现状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人流控制的重要性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高峰期人流控制措施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卫生管理制度的完善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人流控制与卫生管理的协同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endParaRPr lang="en-US" sz="12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 algn="r">
              <a:lnSpc>
                <a:spcPct val="90000"/>
              </a:lnSpc>
              <a:spcBef>
                <a:spcPts val="375"/>
              </a:spcBef>
            </a:pPr>
            <a:endParaRPr lang="en-US" sz="12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理发店高峰期人流现状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高峰期间，理发店的客流量急剧增加，导致店面拥挤，顾客需要等待。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客流量大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空间有限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时间集中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理发店的空间有限，无法同时容纳大量顾客，导致顾客排队等待。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顾客到店时间比较集中，导致某个时间段内客流量过大。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人流拥堵问题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08" r="16708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人流拥挤时，顾客之间的交叉感染风险增加。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交叉感染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由于时间紧迫和人员繁忙，理发店的卫生清洁可能不到位。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清洁不足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高峰期间，设施使用频繁，可能导致设施损坏或故障。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设施损坏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卫生安全隐患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高峰期间，顾客需要等待很长时间才能接受服务。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875" r="178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4625" r="1462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等待时间长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由于人员繁忙和时间紧迫，理发店的服务质量可能下降。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服务质量下降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长时间的等待和拥挤的环境可能导致顾客满意度降低。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顾客满意度低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客户体验下降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endParaRPr lang="en-US" sz="12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 algn="r">
              <a:lnSpc>
                <a:spcPct val="90000"/>
              </a:lnSpc>
              <a:spcBef>
                <a:spcPts val="375"/>
              </a:spcBef>
            </a:pPr>
            <a:endParaRPr lang="en-US" sz="12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人流控制的重要性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961" r="3296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583" r="3058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合理控制高峰期的人流，可以避免理发店过于拥挤，降低客户在店内发生意外伤害的风险。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避免过度拥挤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人流过多可能导致空气质量下降，影响客户的健康。通过人流控制，可以更好地保持店内空气的清新和流通。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保持空气清新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保障客户安全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9" r="8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在高峰期，如果客户等待时间过长或店内过于拥挤，可能会影响客户的体验和满意度。合理的人流控制有助于提高客户的舒适度，提升服务质量。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人流过多可能会增加员工的工作压力，影响服务质量。通过人流控制，可以减轻员工的工作压力，使其更好地为客户提供服务。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提高服务质量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保证员工工作质量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确保客户舒适体验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合理的人流控制有助于维持店面的整洁和有序，给客户留下良好的第一印象。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保持店面整洁有序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良好的店面形象有助于提升理发店的品牌形象，增加客户回头率。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提升品牌形象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维护店面形象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endParaRPr lang="en-US" sz="12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 algn="r">
              <a:lnSpc>
                <a:spcPct val="90000"/>
              </a:lnSpc>
              <a:spcBef>
                <a:spcPts val="375"/>
              </a:spcBef>
            </a:pPr>
            <a:endParaRPr lang="en-US" sz="12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高峰期人流控制措施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https://d.book118.com/007143121013006051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2024-09-23T22:25:39.618</cp:lastPrinted>
  <dcterms:created xsi:type="dcterms:W3CDTF">2024-09-23T14:25:39Z</dcterms:created>
  <dcterms:modified xsi:type="dcterms:W3CDTF">2024-09-23T14:25:41Z</dcterms:modified>
</cp:coreProperties>
</file>