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9D52E-EDA8-4B2E-81C1-22FA0BD62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0CDEB-85F3-4035-A284-A843EE78B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D459A-4BAB-4F88-9F5E-590613D24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D37AE-AC94-4191-B86B-C38C4D37B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83E8D6-C4E9-49DB-B466-B2F795A25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B9E70-E223-4ED5-89AD-2C1B1C281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810A4A-E9BA-4A19-BDC8-0CCF21028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55DF5-E523-4ACE-8837-562D63237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0FF583-A036-4100-B706-3107C6A75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F2260-A444-4F50-95E5-28FD48FF3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ADEB6-EA4E-4D3E-94A7-C5B8A4BB7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4410411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2024年创业计划书计划进度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创业背景与市场分析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产品与服务规划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营销策略与推广计划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团队建设与管理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创业背景与市场分析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37" r="264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介绍当前行业的整体情况和发展历程，包括市场规模、主要参与者、技术进步等。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分析行业未来的发展方向和趋势，包括政策影响、技术革新、消费升级等。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行业背景与发展趋势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明确目标客户群体，包括年龄、性别、地域、消费能力等方面的特征。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深入挖掘目标客户的需求和痛点，了解他们的购买动机和决策过程。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目标市场与用户需求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分析当前市场上的主要竞争对手，包括直接竞争对手、间接竞争对手、替代品等。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对比分析自身与竞争对手的优势和劣势，找出自身的核心竞争力。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竞争优势与劣势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产品与服务规划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针对年轻家庭，提供智能家居解决方案。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5518" b="551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具备智能化、节能环保、安全可靠等特点，满足用户对高品质生活的追求。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与竞争对手相比，产品功能更全面，用户体验更优秀。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产品定位与特点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提供售前咨询、售后服务、安装调试等一站式服务。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专业团队、快速响应、全程跟踪，确保用户满意度。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服务优势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提供个性化定制服务，满足用户特殊需求。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增值服务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服务内容与优势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478" b="164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产品与服务创新点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采用先进的人工智能技术，实现产品智能化。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模式创新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结合线上线下，打造O2O服务模式，提供更便捷的服务体验。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理念创新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倡导绿色环保理念，为用户创造健康、舒适的生活环境。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营销策略与推广计划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利用社交媒体、搜索引擎优化（SEO）、电子邮件营销等手段，扩大品牌知名度和吸引潜在客户。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通过参加展会、举办活动、合作宣传等方式，提高品牌曝光度和吸引目标客户。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线下营销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通过撰写博客文章、制作视频、发布社交媒体帖子等方式，提供有价值的内容，吸引潜在客户并提高品牌知名度。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建立客户数据库，通过个性化邮件、短信等方式，向目标客户发送定制化的营销信息。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数据库营销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营销渠道与策略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明确品牌的核心价值和目标客户群体，制定相应的品牌战略和营销策略。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包括标志、字体、色彩等视觉元素，以及品牌标语和宣传语的设计，以塑造独特的品牌形象。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通过广告、公关、内容营销等方式，将品牌信息传递给目标客户，提高品牌知名度和美誉度。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品牌传播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及时处理客户投诉和反馈，加强产品质量和服务质量的管理，维护品牌形象和信誉。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品牌维护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品牌建设与推广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https://d.book118.com/007144104115006024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2024-08-28T18:28:26.345</cp:lastPrinted>
  <dcterms:created xsi:type="dcterms:W3CDTF">2024-08-28T10:28:26Z</dcterms:created>
  <dcterms:modified xsi:type="dcterms:W3CDTF">2024-08-28T10:28:28Z</dcterms:modified>
</cp:coreProperties>
</file>