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AE87-3199-4ECD-97FE-8C8C01D6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EAAB4-1260-4910-9A67-5E2908CD6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3E27B-523B-407B-8A0D-0AD1439A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2A631-8B12-4555-9DF2-C6F3B731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2DD70-316C-4AC7-A7CF-D1F5DCA37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CAAB8-D65D-49F2-8072-5C9B23D0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DD310-608D-40E5-8102-10FA3776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C0585-8608-44AA-9AB1-F763ADE1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50C62-9FAB-4E0C-86EC-C4834BDE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03BAC-F151-438D-99C9-77F4C8166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3B95A-9B5B-4C62-9C85-574E5054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5101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医学营养职业生涯规划书大学生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医学营养行业概述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大学生医学营养职业生涯规划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医学营养专业课程学习计划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医学营养专业实践经验积累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医学营养专业证书与资质认证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医学营养职业生涯规划的实施与调整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随着人们生活水平的提高和健康意识的增强，医学营养领域逐渐受到重视，市场需求不断增长。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个人对医学和营养学有浓厚兴趣，希望通过职业生涯规划实现个人价值和社会价值的双重提升。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制定一份科学、合理的医学营养职业生涯规划，帮助个人明确职业发展方向，实现职业目标。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有利于提高个人的职业竞争力，促进个人职业发展，同时也有助于推动医学营养领域的进步和发展。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医学营养行业概述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学营养行业在当今社会中扮演着越来越重要的角色，随着人们健康意识的提高，对营养和饮食的关注度也在不断增强。目前，医学营养行业已经形成了一个庞大的产业链，涵盖了营养食品、保健品、营养咨询服务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们生活方式的改变，医学营养行业将继续保持快速发展。未来，个性化营养、精准营养、功能性食品等将成为行业发展的新趋势，同时，随着人工智能、大数据等技术的应用，医学营养行业也将迎来更加智能化、高效化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行业现状和发展趋势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人才需求现状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营养行业的快速发展，对专业人才的需求也在不断增加。目前，医学营养专业人才在临床营养、公共营养、营养食品等领域都有广泛的应用，同时，随着个性化营养和精准营养的兴起，对具有专业知识和技能的营养师的需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医学营养专业人才需要具备扎实的医学和营养学基础理论知识，熟悉营养评估、膳食搭配、营养食品研发等方面的技能，同时还需要具备良好的沟通能力和服务意识，能够为消费者提供专业的营养咨询服务。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医学营养专业人才需求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医学营养专业就业前景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营养专业人才的就业前景非常广阔。目前，医学营养专业人才在医疗机构、健康管理机构、营养食品企业等领域都有广泛的就业机会。同时，随着人们对健康需求的不断增加，社会对医学营养专业人才的需求也将持续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营养专业人才的职业发展方向非常多样化。除了在医疗机构和健康管理机构从事临床营养和公共营养工作外，还可以在营养食品企业从事产品研发和营销工作，或者自主创业开设营养咨询服务机构。此外，医学营养专业人才还可以通过不断学习和实践，提升自己的专业水平和管理能力，逐渐成长为行业内的专家和领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职业发展方向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大学生医学营养职业生涯规划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2" r="73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医学营养师是在医疗机构、社区、学校、餐饮业等领域从事营养指导、营养与食品安全知识传播、食源性疾病预防等工作的人员。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短期目标为完成相关课程学习和实习，获得医学营养师资格证书；长期目标为成为一名优秀的医学营养师，为人们的健康提供专业指导。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职业定位与目标设定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从初级医学营养师逐步晋升为中级、高级医学营养师，积累丰富经验后可担任管理职务或自主创业。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持续学习新知识，参加培训和学术交流活动，拓展人脉关系，关注行业动态，不断提升自己的专业素养和技能水平。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226" r="62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具备医学、营养学、食品卫生等方面的专业知识，熟悉国家相关法律法规和政策。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具备良好的沟通技巧、团队协作能力、问题解决能力和创新思维，能够独立开展营养咨询、评估和指导工作。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取得国家认证的医学营养师资格证书，保持证书的有效性和更新。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证书要求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坚守职业道德，尊重个人隐私，保持公正客观的态度，为患者提供专业、负责任的服务。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道德素质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职业素质和能力要求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医学营养专业课程学习计划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掌握生物学的基本概念、原理和实验技术，为后续医学课程打下基础。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生物学基础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学习化学基本原理、有机化学和无机化学，培养化学思维和实验能力。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理解物理学基本原理，培养物理思维和实验能力，为医学影像技术等课程奠定基础。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物理学基础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基础课程学习计划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https://d.book118.com/007145101026006041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2024-09-13T20:46:44.381</cp:lastPrinted>
  <dcterms:created xsi:type="dcterms:W3CDTF">2024-09-13T12:46:44Z</dcterms:created>
  <dcterms:modified xsi:type="dcterms:W3CDTF">2024-09-13T12:46:46Z</dcterms:modified>
</cp:coreProperties>
</file>