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0D144-E60A-4B64-B0CD-FC63C55E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1F6B1-71C7-4A67-BA3E-905D521B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58AD4-65DD-46D4-BD69-0A14A41BE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74AAD-8118-4937-B6F6-A5B3349A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31FA1-1636-4F4B-93B9-0588FA036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F8684-C7BF-41A1-AE69-70672A7D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15613-EF4C-4034-8BC7-F4DA3A80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92EB8-89DD-44F0-BF76-1C8204F5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3C915-6AE2-43EF-8875-5392C72BC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7E147-E77D-460C-95C0-32B02404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0840F-F900-4B0B-A3B4-E9718EDA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6165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企业安全生产风险评估与管控的关键要点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安全生产风险评估概述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安全生产风险识别与评估方法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企业安全生产风险管控策略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案例分析：某企业安全生产风险评估实践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挑战与对策：提高安全生产风险管理水平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总结与展望：构建完善的安全生产风险管理体系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安全生产风险评估是对企业生产过程中可能存在的危险源、危险因素进行识别、分析和评价，以确定风险等级，为制定风险管控措施提供依据的过程。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通过风险评估，企业可以及时了解自身存在的安全隐患和风险等级，从而采取针对性的管控措施，降低事故发生的概率和损失，保障员工生命财产安全和企业稳定发展。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识别企业生产过程中存在的危险源和危险因素；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分析危险源和危险因素可能导致的后果；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评价风险等级，确定管控措施的优先级；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为制定风险管控措施提供依据。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评估过程应采用科学的方法和手段，确保评估结果的准确性和可靠性；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评估应覆盖企业生产的全过程、全方位，不遗漏任何可能的危险源和危险因素；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评估结果应具有可操作性，能为企业制定风险管控措施提供明确的指导；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企业应定期对风险评估进行复查和改进，以适应生产过程中的变化。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机械设备运转过程中可能导致的挤压、碰撞、剪切等伤害；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机械伤害风险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电气设备故障、操作不当等原因导致的触电、电弧烧伤等伤害；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电气伤害风险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化学品泄漏、误用等原因导致的中毒、腐蚀等伤害；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化学品伤害风险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可燃物质泄漏、设备故障等原因导致的火灾、爆炸等事故；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火灾爆炸风险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高处作业过程中可能发生的坠落事故；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高处坠落风险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建筑物、构筑物等结构失稳可能导致的坍塌事故。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坍塌风险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安全生产风险识别与评估方法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通过对企业生产过程中存在的危险源进行辨识，识别潜在的安全风险。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通过对历史事故案例的分析，总结经验教训，识别类似风险。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鼓励员工积极参与风险识别，利用他们对工作环境的了解，发现潜在风险。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故障模式与影响分析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通过分析系统或设备的故障模式及其对生产安全的影响，评估风险大小。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通过分析生产过程中的危险因素和可操作性问题，评估潜在风险。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运用数学模型和统计数据，对风险进行量化评估，结果更为客观、准确。但数据获取和处理难度较大。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依靠专家经验和判断，对风险进行描述性评估。方法简单易行，但结果受主观因素影响较大。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企业安全生产风险管控策略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企业应制定完善的安全生产管理制度，明确各级管理人员和员工的安全职责，形成有效的安全管理机制。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定期开展安全教育培训，提高员工的安全意识和操作技能，确保员工能够熟练掌握本岗位的安全操作规程。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企业应定期组织安全检查，及时发现和消除事故隐患，确保生产设备、设施及作业环境处于安全状态。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预防控制措施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https://d.book118.com/007146165015006035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2024-09-09T08:28:40.696</cp:lastPrinted>
  <dcterms:created xsi:type="dcterms:W3CDTF">2024-09-09T00:28:40Z</dcterms:created>
  <dcterms:modified xsi:type="dcterms:W3CDTF">2024-09-09T00:28:42Z</dcterms:modified>
</cp:coreProperties>
</file>