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59883-968B-4CF3-8547-C7AE7A52C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F0B7C-0233-475A-B560-E5FADF4E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9F69B-71B7-41D9-8F77-0B7B678D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FDA49-B45F-4239-8DBB-48714EC3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BB0A4-C366-4D5C-B2B0-7E803F55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3F549-186B-4EC6-8D2C-FE75007A4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341F6-F9CD-48AF-8335-4C3479FE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E9794-9B08-494C-B3EB-AC69D59E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13EA3-1BD9-4D39-86A7-0C4FC7EA6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C6993-2603-4C66-AF70-77D3DB5A7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AA141-CCC3-483D-9073-15CCBADB1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0146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招聘咨询公司行业发展趋势与展望分析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人才竞争加剧，猎头服务需求扩大
 技术赋能招聘咨询行业，数字化转型
 垂直细分领域需求增加，专业化精细化
 人工智能和大数据，优化招聘流程
 咨询服务转型，增加人力资本解决方案
 品牌声誉和客户满意度，提高竞争优势
 全球化招聘咨询公司，跨区域服务需求
 政策法规影响，行业规范化进程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人才竞争加剧，猎头服务需求扩大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招聘咨询公司行业发展趋势与展望分析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人才竞争加剧，猎头服务需求扩大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人才竞争日趋激烈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全球化人才争夺战愈演愈烈：随着经济全球化和信息技术的发展，企业在全球范围内争夺人才的竞争变得更加激烈。跨国公司纷纷在世界各地设立分支机构，以吸引和留住当地人才。一些国家和地区也出台了多项人才优惠政策，吸引全球人才。这导致了人才竞争愈发白热化。</a:t>
            </a:r>
          </a:p>
          <a:p>
            <a:r>
              <a:t>2. 人才缺口与人才过剩并存：一方面，由于经济转型升级和新兴产业的发展，企业对高端人才的需求量不断增加。另一方面，受教育水平提高和人口老龄化等因素的影响，一些传统的行业和地区人才过剩问题突出。人才竞争加剧了这种矛盾，使企业在招聘和留住人才方面面临更大的挑战。</a:t>
            </a:r>
          </a:p>
          <a:p>
            <a:r>
              <a:t>3. 人才结构失衡：随着经济转型升级和新兴产业的发展，市场对人才的需求结构发生了变化。对具有专业技能和创新能力的人才需求量不断增加，而对传统行业和低技能人才的需求量则相对减少。这导致了人才结构失衡，一些热门行业和岗位人才供不应求，而一些传统行业和岗位人才供过于求。这加大了企业招聘和留住人才的难度，也使得人才竞争更加激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人才竞争加剧，猎头服务需求扩大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猎头服务需求扩大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对猎头服务的依赖性增强：随着人才竞争的加剧，企业越来越认识到猎头服务的重要性。猎头公司能够帮助企业快速、准确地找到符合要求的人才，省去了企业自行招聘的麻烦和时间成本。同时，猎头公司还能够帮助企业甄别和评估候选人的综合素质，降低企业招聘风险。</a:t>
            </a:r>
          </a:p>
          <a:p>
            <a:r>
              <a:t>2. 猎头服务市场规模不断扩大：近年来，全球猎头服务市场规模不断扩大。根据国际猎头协会（AIRC）的数据，2021年全球猎头服务市场规模达到1890亿美元，预计到2026年将达到2500亿美元。中国猎头服务市场规模也保持快速增长，预计到2025年将达到500亿元人民币。</a:t>
            </a:r>
          </a:p>
          <a:p>
            <a:r>
              <a:t>3. 猎头服务行业竞争日趋激烈：随着猎头服务需求的扩大，猎头服务行业竞争日趋激烈。一些传统猎头公司和新的猎头公司纷纷涌入市场，争夺市场份额。这导致了猎头服务价格竞争加剧，利润空间缩小。为了保持竞争优势，猎头公司不断提高服务质量，并开发新的服务产品，以满足企业不断变化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技术赋能招聘咨询行业，数字化转型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招聘咨询公司行业发展趋势与展望分析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技术赋能招聘咨询行业，数字化转型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人工智能技术在招聘咨询服务中的应用，例如自然语言处理、机器学习和数据挖掘，可以帮助招聘人员更有效地筛选和匹配候选人，提高招聘效率和质量。</a:t>
            </a:r>
          </a:p>
          <a:p>
            <a:r>
              <a:t>2. 人工智能技术可以帮助招聘人员更好地了解候选人的技能、经验和职业倾向，从而做出更准确的招聘决策。</a:t>
            </a:r>
          </a:p>
          <a:p>
            <a:r>
              <a:t>3. 人工智能技术可以帮助招聘人员识别潜在的招聘风险，例如候选人的背景调查、违规行为和诚信问题。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大数据分析助力招聘决策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大数据分析技术在招聘咨询服务中的应用，可以帮助招聘人员收集和分析候选人的简历、面试记录和其他相关数据，从而做出更准确的招聘决策。</a:t>
            </a:r>
          </a:p>
          <a:p>
            <a:r>
              <a:t>2. 大数据分析技术可以帮助招聘人员识别潜在的招聘候选人，例如那些拥有特定技能、经验和职业倾向的候选人。</a:t>
            </a:r>
          </a:p>
          <a:p>
            <a:r>
              <a:t>3. 大数据分析技术可以帮助招聘人员评估招聘活动的有效性，例如衡量招聘渠道的绩效和候选人的满意度。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人工智能技术赋能招聘咨询服务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技术赋能招聘咨询行业，数字化转型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区块链技术保障招聘数据安全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区块链技术在招聘咨询服务中的应用，可以帮助招聘人员安全地存储和管理候选人的个人信息，防止数据泄露和篡改。</a:t>
            </a:r>
          </a:p>
          <a:p>
            <a:r>
              <a:t>2. 区块链技术可以帮助招聘人员建立透明和可追溯的招聘流程，提高招聘的公平和公正性。</a:t>
            </a:r>
          </a:p>
          <a:p>
            <a:r>
              <a:t>3. 区块链技术可以帮助招聘人员与候选人建立信任关系，增加候选人对招聘咨询服务的信心。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云计算技术提供弹性可扩展的招聘平台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云计算技术在招聘咨询服务中的应用，可以帮助招聘人员快速部署和扩展招聘平台，满足不断变化的招聘需求。</a:t>
            </a:r>
          </a:p>
          <a:p>
            <a:r>
              <a:t>2. 云计算技术可以帮助招聘人员降低招聘平台的维护和运营成本，提高招聘效率和质量。</a:t>
            </a:r>
          </a:p>
          <a:p>
            <a:r>
              <a:t>3. 云计算技术可以帮助招聘人员实现招聘平台的全球化部署，为全球范围内的候选人提供招聘服务。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技术赋能招聘咨询行业，数字化转型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移动技术促进招聘服务的移动化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移动技术在招聘咨询服务中的应用，可以帮助招聘人员随时随地访问招聘平台，及时处理招聘事务。</a:t>
            </a:r>
          </a:p>
          <a:p>
            <a:r>
              <a:t>2. 移动技术可以帮助招聘人员与候选人建立更紧密的联系，提高招聘效率和质量。</a:t>
            </a:r>
          </a:p>
          <a:p>
            <a:r>
              <a:t>3. 移动技术可以帮助招聘人员吸引更多潜在的候选人，扩大招聘范围和渠道。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社交媒体营销扩大招聘信息覆盖范围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社交媒体营销在招聘咨询服务中的应用，可以帮助招聘人员通过社交媒体平台扩大招聘信息覆盖范围，吸引更多潜在的候选人。</a:t>
            </a:r>
          </a:p>
          <a:p>
            <a:r>
              <a:t>2. 社交媒体营销可以帮助招聘人员与候选人建立联系，了解候选人的职业兴趣和职业发展需求。</a:t>
            </a:r>
          </a:p>
          <a:p>
            <a:r>
              <a:t>3. 社交媒体营销可以帮助招聘人员树立良好的品牌形象，增强候选人对招聘咨询服务的信心。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垂直细分领域需求增加，专业化精细化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招聘咨询公司行业发展趋势与展望分析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垂直细分领域需求增加，专业化精细化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热点领域吸引咨询服务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人工智能（AI）和机器学习（ML）：咨询公司利用AI和ML技术提供更准确、高效的解决方案。</a:t>
            </a:r>
          </a:p>
          <a:p>
            <a:r>
              <a:t>2. 云计算和数字化转型：数字化转型咨询服务的需求迅速增长，咨询公司协助企业实现数字化转型。</a:t>
            </a:r>
          </a:p>
          <a:p>
            <a:r>
              <a:t>3. 可持续发展和环境、社会和治理（ESG）：咨询公司为企业实施可持续发展战略提供建议和帮助。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专业化精细化发展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行业专业化：咨询公司专注于特定行业，如医疗保健、金融或制造业，提供深厚的行业知识和专业化解决方案。</a:t>
            </a:r>
          </a:p>
          <a:p>
            <a:r>
              <a:t>2. 技术专业化：咨询公司专注于特定技术领域，如云计算、人工智能或网络安全，提供高度的技术专业服务。</a:t>
            </a:r>
          </a:p>
          <a:p>
            <a:r>
              <a:t>3. 流程专业化：咨询公司专注于特定的业务流程，如供应链管理、采购或人力资源管理，提供流程改进和优化解决方案。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人工智能和大数据，优化招聘流程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招聘咨询公司行业发展趋势与展望分析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人工智能和大数据，优化招聘流程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机器学习算法优化匹配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利用机器学习算法分析候选人信息，包括简历、社交媒体资料、在线活动等，根据候选人的技能、经验和兴趣匹配最合适的职位。</a:t>
            </a:r>
          </a:p>
          <a:p>
            <a:r>
              <a:t>2. 通过机器学习算法预测候选人的表现，评估候选人与公司文化和团队的契合度。</a:t>
            </a:r>
          </a:p>
          <a:p>
            <a:r>
              <a:t>3. 使用自然语言处理技术分析候选人的简历和面试回答，识别关键词和关键技能，提高招聘筛选的准确性和效率。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聊天机器人和虚拟助理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开发聊天机器人和虚拟助理，为求职者提供24/7的职业咨询服务，解答求职者关于职位、面试和行业趋势等问题，提高招聘效率。</a:t>
            </a:r>
          </a:p>
          <a:p>
            <a:r>
              <a:t>2. 使用人工智能技术为招聘经理提供个性化的候选人推荐，根据招聘经理的招聘需求和偏好，推荐最合适的候选人，节省招聘时间。</a:t>
            </a:r>
          </a:p>
          <a:p>
            <a:r>
              <a:t>3. 通过聊天机器人和虚拟助理与候选人互动，收集候选人的信息和反馈，帮助企业优化招聘流程，提升候选人体验。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人工智能和大数据，优化招聘流程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数据驱动的人才分析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收集和分析招聘相关的数据，包括候选人简历、面试记录、绩效评估等，识别招聘中的痛点和难点，优化招聘流程。</a:t>
            </a:r>
          </a:p>
          <a:p>
            <a:r>
              <a:t>2. 利用数据分析预测未来的人才需求，根据劳动力市场情况和公司发展战略，调整招聘计划和人才培养策略。</a:t>
            </a:r>
          </a:p>
          <a:p>
            <a:r>
              <a:t>3. 通过数据分析评估招聘渠道的有效性，确定最合适的招聘渠道，提高招聘投资回报率。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人工智能驱动的面试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开发人工智能面试官，使用自然语言处理和面部识别技术，对候选人的回答进行评估，识别候选人的沟通能力、逻辑思维能力和领导能力等。</a:t>
            </a:r>
          </a:p>
          <a:p>
            <a:r>
              <a:t>2. 利用虚拟现实技术创建虚拟面试环境，模拟真实的工作场景，考察候选人的实际工作能力和团队合作能力。</a:t>
            </a:r>
          </a:p>
          <a:p>
            <a:r>
              <a:t>3. 通过人工智能技术分析候选人的面试表现，为招聘经理提供个性化的面试反馈，帮助招聘经理做出更准确的招聘决策。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https://d.book118.com/007150146200006045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人才竞争加剧，猎头服务需求扩大</vt:lpstr>
      <vt:lpstr> 人才竞争加剧，猎头服务需求扩大</vt:lpstr>
      <vt:lpstr> 人才竞争加剧，猎头服务需求扩大</vt:lpstr>
      <vt:lpstr> 技术赋能招聘咨询行业，数字化转型</vt:lpstr>
      <vt:lpstr> 技术赋能招聘咨询行业，数字化转型</vt:lpstr>
      <vt:lpstr> 技术赋能招聘咨询行业，数字化转型</vt:lpstr>
      <vt:lpstr> 技术赋能招聘咨询行业，数字化转型</vt:lpstr>
      <vt:lpstr> 垂直细分领域需求增加，专业化精细化</vt:lpstr>
      <vt:lpstr> 垂直细分领域需求增加，专业化精细化</vt:lpstr>
      <vt:lpstr> 人工智能和大数据，优化招聘流程</vt:lpstr>
      <vt:lpstr> 人工智能和大数据，优化招聘流程</vt:lpstr>
      <vt:lpstr> 人工智能和大数据，优化招聘流程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2024-09-20T21:00:49.095</cp:lastPrinted>
  <dcterms:created xsi:type="dcterms:W3CDTF">2024-09-20T13:00:49Z</dcterms:created>
  <dcterms:modified xsi:type="dcterms:W3CDTF">2024-09-20T13:00:51Z</dcterms:modified>
</cp:coreProperties>
</file>