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62B0F-B53E-49D4-A1DF-05924AFCB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166DE-EF80-472D-BC62-550FBA14F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F00C3-F5C2-4DF0-AE6B-94ED86E08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2415BA-4E0D-4FCD-9BD2-3336654EC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2F10D5-BE3A-47A5-94CE-8C5FF68C4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4BCE29-58A0-43B2-85DE-D698C4EC0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620FD5-D7D0-4D20-9731-FD79FD5C3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5D22F-7057-4A9A-80B4-05E776DCF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6746DB-8162-4125-A83E-E6FA95704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2C04C-15AA-41A6-8923-3A8E6FE70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612A4-FF61-4CBF-A1C9-6E55DE67B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510630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心理健康价值观剖析报告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心理健康价值观的概述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心理健康价值观的剖析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心理健康价值观的影响因素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心理健康价值观的实践应用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4692" r="3469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本报告旨在深入剖析心理健康领域的价值观，探究其内涵、影响和实践方式，以期为心理健康领域的实践和研究提供有益的参考。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的发展和人们生活节奏的加快，心理健康问题日益受到关注。价值观在心理健康领域中起着至关重要的作用，对于个体和社会都具有深远的影响。因此，对心理健康价值观的深入剖析具有重要的现实意义和理论价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本报告将全面涵盖心理健康领域的各种价值观，包括但不限于自我效能、积极心态、心理韧性、同理心等。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由于时间和资源的限制，本报告可能无法涵盖所有的心理健康价值观，也无法对每个价值观进行深入的案例研究或实证分析。此外，不同文化和背景下可能存在不同的心理健康价值观，本报告主要基于普遍性的观点和理论进行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心理健康价值观的概述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心理健康价值观的定义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心理健康价值观是指个体对心理健康的认知、态度和行为准则，它反映了人们对心理健康的重视程度和评价标准。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心理健康价值观是个人价值观的重要组成部分，它不仅影响个体的心理健康状况，还对个体的人际关系、工作生活等方面产生深远的影响。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心理健康价值观有助于个体树立正确的心理健康观念，提高自我认知和自我调节能力，从而更好地应对生活中的压力和挑战。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心理健康价值观有助于促进人际关系的和谐发展，减少因心理健康问题而引发的冲突和矛盾。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294" r="329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5950" b="2595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心理健康价值观还有助于推动社会的心理健康事业发展，提高全民的心理健康水平。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518" r="551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心理健康价值观的重要性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从最初的忽视心理健康到逐渐重视心理健康，再到如今强调全面身心健康，心理健康价值观的演变反映了人们对健康观念的不断深化和完善。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未来，随着科技的发展和社会的进步，心理健康价值观将继续演变，以更好地适应人们的需求和社会的发展。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6927891" y="1290438"/>
            <a:ext cx="4828525" cy="4828525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5396305" y="4914086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39437" y="5154753"/>
            <a:ext cx="610142" cy="610142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随着社会的发展和人们生活水平的提高，人们对心理健康的关注度逐渐增强，心理健康价值观也在不断演变。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心理健康价值观的演变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心理健康价值观的剖析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了解自己的情绪、需求和价值观，以及如何处理压力和挑战。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培养乐观、自信和坚韧的品质，面对困难时能够保持镇定和乐观。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学会有效管理情绪，避免情绪波动对日常生活造成负面影响。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注重个人成长、工作与休闲的平衡，避免过度压力影响心理健康。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生活平衡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个人心理健康价值观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家庭和谐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亲子关系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夫妻关系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应对家庭压力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家庭心理健康价值观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6638" r="663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5496" r="1549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8571" r="857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6809" r="680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强调家庭成员间的相互尊重、支持和理解，创造和谐的家庭氛围。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关注与孩子的沟通、教育和情感联系，建立健康的亲子关系。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重视夫妻间的情感交流、支持和共同成长，维护良好的夫妻关系。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学会有效应对家庭内的压力和挑战，保持家庭成员的心理健康。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https://d.book118.com/007151063002006051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2024-09-23T18:20:01.121</cp:lastPrinted>
  <dcterms:created xsi:type="dcterms:W3CDTF">2024-09-23T10:20:01Z</dcterms:created>
  <dcterms:modified xsi:type="dcterms:W3CDTF">2024-09-23T10:20:03Z</dcterms:modified>
</cp:coreProperties>
</file>