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D3882-B409-4DD1-9C53-6F0BEA05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9013-8FDB-4A71-9CFD-058873ED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EFC7A-30A3-4AE6-B9B5-2CBEA7E7F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4E8D8-82BF-4F45-BAAF-FF6A1200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E4DF8-C47E-4659-BA25-AB48321D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BD8E2-536F-4DFF-8232-F1D74559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7F4A7-8B2F-4B71-B502-5AEB4ADB3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15348-4646-4490-A6E4-E65D34C6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D8E7A-9563-40BF-8DC3-14337510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25C05-FCE2-4C1E-8604-823891059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1FB07-BC18-44DF-A9CC-7A3DE92B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1154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工业工程职业规划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工业工程职业路径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工业工程职业发展策略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工业工程职业挑战与机遇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工业工程是一种综合性的工程学科，旨在研究生产制造系统中人、设备、材料、信息等要素的优化配置，以提高生产效率、降低生产成本。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工业工程强调系统性的分析和优化，注重工程实践与管理的结合，追求生产过程的整体最优。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在生产线上进行流程优化、设备布局、作业研究等，提高生产效率。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优化物流网络、降低库存、提高配送效率。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物流与供应链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结合大数据、人工智能等技术手段，实现生产过程的智能化和自动化。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在医疗、金融、餐饮等领域进行服务流程优化和人力资源管理。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服务行业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工业工程的应用领域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工业工程师可以在企业或咨询机构中提供生产管理、流程优化等方面的咨询和培训服务。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随着智能制造的普及，工业工程师将有更多机会参与智能化生产系统的设计与实施。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随着制造业转型升级的推进，工业工程师的需求将进一步增加。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工业工程师具备丰富的系统知识和实践经验，可以从事项目管理职业。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咨询与培训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工业工程的职业前景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工业工程的核心能力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数据分析与处理能力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具备强大的数据处理和分析能力是工业工程师的核心竞争力之一。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工业工程师需要掌握统计学、运筹学和数据分析工具，能够从大量数据中提取有价值的信息，为决策提供支持。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工业工程师需要具备对数据的敏感性和分析能力，能够运用数据分析工具进行数据处理、分析和挖掘，为生产和管理提供决策依据。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数据分析与处理能力的应用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工业工程师在生产过程中需要收集和分析各种数据，如生产效率、质量检测、设备故障等，通过数据分析找出问题并提出改进措施。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系统分析与优化能力是工业工程师的核心能力之一，能够从整体上把握系统的运行状况并优化其性能。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工业工程师需要掌握系统分析的方法和工具，能够对整个生产系统进行全面的分析和评估，找出瓶颈和优化空间，提出改进方案。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系统分析与优化能力的应用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工业工程师在工作中需要对整个生产系统进行全面的分析和评估，包括设备布局、工艺流程、物流等各个方面，通过分析和优化提高生产效率和降低成本。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系统分析与优化能力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生产管理与协调能力是工业工程师必备的能力之一，能够有效地组织和管理生产活动。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工业工程师需要掌握生产计划、调度和管理的知识和技能，能够协调各个部门和环节的工作，确保生产顺利进行。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工业工程师在工作中需要与各个部门和环节进行沟通和协调，包括采购、销售、物流、人力资源等各个方面，确保生产计划的顺利实施和生产目标的达成。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生产管理与协调能力的应用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生产管理与协调能力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问题解决与创新能力是工业工程师的核心素质之一，能够快速应对问题和提出创新解决方案。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5" r="146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工业工程师需要具备创新思维和问题解决能力，能够针对生产和管理中的问题提出有效的解决方案，并不断探索新的工艺和技术。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问题解决与创新能力的应用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工业工程师在工作中需要不断面对各种问题和挑战，如设备故障、质量事故等，需要快速分析问题并提出解决方案，同时还需要关注行业动态和技术发展趋势，不断引入新的工艺和技术提高生产效率和质量。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问题解决与创新能力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工业工程职业路径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负责基础工业工程任务，如工作研究、时间研究、设施布局等。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通过实践经验积累，逐步提升技能和知识。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初级工业工程师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工业工程师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工业工程主管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负责协调和管理初级工业工程师的工作，确保项目按时完成。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具备一定管理经验后，可晋升为项目经理或部门经理。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中级工业工程师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高级工业工程师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工业工程经理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负责制定工业工程战略和计划，领导团队实现组织目标。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具备战略眼光和领导能力，可晋升为高级管理层或成为企业顾问。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提供工业工程领域的专业咨询和解决方案，帮助企业提高效率和降低成本。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工业工程顾问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在专业领域有深入研究和丰富经验，可成为行业内的专家和领导者。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工业工程专家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https://d.book118.com/007151154026006041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2024-09-13T20:48:43.281</cp:lastPrinted>
  <dcterms:created xsi:type="dcterms:W3CDTF">2024-09-13T12:48:43Z</dcterms:created>
  <dcterms:modified xsi:type="dcterms:W3CDTF">2024-09-13T12:48:45Z</dcterms:modified>
</cp:coreProperties>
</file>