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DBB6A-E305-451E-99FA-294D379FF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07737-505B-43B1-9787-456AD0EAA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4F402-6462-4F27-A8F0-7EA5046CE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9E421-E33E-4AE6-A153-8E94D7DD4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0801C9-A1D9-4DEA-A867-43D049CAB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0D6E54-44FD-4E85-AE42-1BCD1466F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37D95D-9A0F-409B-AB73-884823FAF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57CEB-8959-4355-9F07-2C04FB243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EF927-D6F6-4C95-9815-A6B8D8824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52F5C-FCE1-4287-AE8E-B9A8C4523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D4B6D-3B7A-43BA-BC5E-0AD70C94F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51163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心理健康人格更美总结报告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心理健康与人格的关系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心理健康对人格的影响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人格对心理健康的影响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心理健康人格更美的实践策略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研究结论与展望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372" b="39372"/>
          <a:stretch>
            <a:fillRect/>
          </a:stretch>
        </p:blipFill>
        <p:spPr>
          <a:xfrm>
            <a:off x="-26988" y="3625850"/>
            <a:ext cx="12244388" cy="32131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501063" y="1157288"/>
            <a:ext cx="84106" cy="8410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6131" y="1157288"/>
            <a:ext cx="84106" cy="8410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829675" y="1157288"/>
            <a:ext cx="84106" cy="8410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994743" y="1157288"/>
            <a:ext cx="84106" cy="8410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23161" y="1442835"/>
            <a:ext cx="3771900" cy="1619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心理健康人格更美：探讨心理健康与人格魅力的关系，分析如何通过改善心理健康来提升个人魅力。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9" name="Freeform 29"/>
          <p:cNvSpPr/>
          <p:nvPr/>
        </p:nvSpPr>
        <p:spPr>
          <a:xfrm>
            <a:off x="4025932" y="2503456"/>
            <a:ext cx="1954244" cy="1592294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191000" y="2665381"/>
            <a:ext cx="1269968" cy="12684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780056" y="2517743"/>
            <a:ext cx="1954244" cy="1592294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945219" y="2679668"/>
            <a:ext cx="1269968" cy="12684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33" name="Freeform 33"/>
          <p:cNvSpPr/>
          <p:nvPr/>
        </p:nvSpPr>
        <p:spPr>
          <a:xfrm>
            <a:off x="2214563" y="2517743"/>
            <a:ext cx="1954244" cy="1592294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2379631" y="2679668"/>
            <a:ext cx="1269968" cy="12684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03193" y="2517743"/>
            <a:ext cx="1954244" cy="1592294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68357" y="2679668"/>
            <a:ext cx="1269968" cy="12684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47759" y="2986659"/>
            <a:ext cx="556450" cy="625888"/>
          </a:xfrm>
          <a:custGeom>
            <a:rect l="l" t="t" r="r" b="b"/>
            <a:pathLst>
              <a:path w="320" h="360">
                <a:moveTo>
                  <a:pt x="300" y="0"/>
                </a:moveTo>
                <a:cubicBezTo>
                  <a:pt x="256" y="0"/>
                  <a:pt x="256" y="0"/>
                  <a:pt x="256" y="0"/>
                </a:cubicBezTo>
                <a:cubicBezTo>
                  <a:pt x="245" y="0"/>
                  <a:pt x="240" y="9"/>
                  <a:pt x="240" y="20"/>
                </a:cubicBezTo>
                <a:cubicBezTo>
                  <a:pt x="240" y="360"/>
                  <a:pt x="240" y="360"/>
                  <a:pt x="240" y="360"/>
                </a:cubicBezTo>
                <a:cubicBezTo>
                  <a:pt x="320" y="360"/>
                  <a:pt x="320" y="360"/>
                  <a:pt x="320" y="360"/>
                </a:cubicBezTo>
                <a:cubicBezTo>
                  <a:pt x="320" y="20"/>
                  <a:pt x="320" y="20"/>
                  <a:pt x="320" y="20"/>
                </a:cubicBezTo>
                <a:cubicBezTo>
                  <a:pt x="320" y="9"/>
                  <a:pt x="311" y="0"/>
                  <a:pt x="300" y="0"/>
                </a:cubicBezTo>
                <a:close/>
                <a:moveTo>
                  <a:pt x="180" y="120"/>
                </a:moveTo>
                <a:cubicBezTo>
                  <a:pt x="136" y="120"/>
                  <a:pt x="136" y="120"/>
                  <a:pt x="136" y="120"/>
                </a:cubicBezTo>
                <a:cubicBezTo>
                  <a:pt x="125" y="120"/>
                  <a:pt x="120" y="129"/>
                  <a:pt x="120" y="140"/>
                </a:cubicBezTo>
                <a:cubicBezTo>
                  <a:pt x="120" y="360"/>
                  <a:pt x="120" y="360"/>
                  <a:pt x="120" y="360"/>
                </a:cubicBezTo>
                <a:cubicBezTo>
                  <a:pt x="200" y="360"/>
                  <a:pt x="200" y="360"/>
                  <a:pt x="200" y="360"/>
                </a:cubicBezTo>
                <a:cubicBezTo>
                  <a:pt x="200" y="140"/>
                  <a:pt x="200" y="140"/>
                  <a:pt x="200" y="140"/>
                </a:cubicBezTo>
                <a:cubicBezTo>
                  <a:pt x="200" y="129"/>
                  <a:pt x="191" y="120"/>
                  <a:pt x="180" y="120"/>
                </a:cubicBezTo>
                <a:close/>
                <a:moveTo>
                  <a:pt x="60" y="240"/>
                </a:moveTo>
                <a:cubicBezTo>
                  <a:pt x="16" y="240"/>
                  <a:pt x="16" y="240"/>
                  <a:pt x="16" y="240"/>
                </a:cubicBezTo>
                <a:cubicBezTo>
                  <a:pt x="5" y="240"/>
                  <a:pt x="0" y="249"/>
                  <a:pt x="0" y="260"/>
                </a:cubicBezTo>
                <a:cubicBezTo>
                  <a:pt x="0" y="360"/>
                  <a:pt x="0" y="360"/>
                  <a:pt x="0" y="360"/>
                </a:cubicBezTo>
                <a:cubicBezTo>
                  <a:pt x="80" y="360"/>
                  <a:pt x="80" y="360"/>
                  <a:pt x="80" y="360"/>
                </a:cubicBezTo>
                <a:cubicBezTo>
                  <a:pt x="80" y="260"/>
                  <a:pt x="80" y="260"/>
                  <a:pt x="80" y="260"/>
                </a:cubicBezTo>
                <a:cubicBezTo>
                  <a:pt x="80" y="249"/>
                  <a:pt x="71" y="240"/>
                  <a:pt x="60" y="240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82110" y="3016758"/>
            <a:ext cx="642461" cy="594265"/>
          </a:xfrm>
          <a:custGeom>
            <a:rect l="l" t="t" r="r" b="b"/>
            <a:pathLst>
              <a:path w="68" h="62">
                <a:moveTo>
                  <a:pt x="45" y="35"/>
                </a:moveTo>
                <a:cubicBezTo>
                  <a:pt x="45" y="35"/>
                  <a:pt x="45" y="36"/>
                  <a:pt x="45" y="36"/>
                </a:cubicBezTo>
                <a:cubicBezTo>
                  <a:pt x="39" y="36"/>
                  <a:pt x="39" y="36"/>
                  <a:pt x="39" y="36"/>
                </a:cubicBezTo>
                <a:cubicBezTo>
                  <a:pt x="39" y="37"/>
                  <a:pt x="38" y="38"/>
                  <a:pt x="38" y="39"/>
                </a:cubicBezTo>
                <a:cubicBezTo>
                  <a:pt x="39" y="41"/>
                  <a:pt x="40" y="42"/>
                  <a:pt x="41" y="43"/>
                </a:cubicBezTo>
                <a:cubicBezTo>
                  <a:pt x="41" y="43"/>
                  <a:pt x="41" y="44"/>
                  <a:pt x="41" y="44"/>
                </a:cubicBezTo>
                <a:cubicBezTo>
                  <a:pt x="41" y="44"/>
                  <a:pt x="41" y="44"/>
                  <a:pt x="41" y="45"/>
                </a:cubicBezTo>
                <a:cubicBezTo>
                  <a:pt x="40" y="46"/>
                  <a:pt x="36" y="50"/>
                  <a:pt x="35" y="50"/>
                </a:cubicBezTo>
                <a:cubicBezTo>
                  <a:pt x="35" y="50"/>
                  <a:pt x="35" y="50"/>
                  <a:pt x="35" y="50"/>
                </a:cubicBezTo>
                <a:cubicBezTo>
                  <a:pt x="31" y="47"/>
                  <a:pt x="31" y="47"/>
                  <a:pt x="31" y="47"/>
                </a:cubicBezTo>
                <a:cubicBezTo>
                  <a:pt x="30" y="47"/>
                  <a:pt x="29" y="47"/>
                  <a:pt x="28" y="48"/>
                </a:cubicBezTo>
                <a:cubicBezTo>
                  <a:pt x="28" y="49"/>
                  <a:pt x="27" y="51"/>
                  <a:pt x="27" y="53"/>
                </a:cubicBezTo>
                <a:cubicBezTo>
                  <a:pt x="27" y="54"/>
                  <a:pt x="26" y="54"/>
                  <a:pt x="26" y="54"/>
                </a:cubicBezTo>
                <a:cubicBezTo>
                  <a:pt x="19" y="54"/>
                  <a:pt x="19" y="54"/>
                  <a:pt x="19" y="54"/>
                </a:cubicBezTo>
                <a:cubicBezTo>
                  <a:pt x="19" y="54"/>
                  <a:pt x="18" y="54"/>
                  <a:pt x="18" y="53"/>
                </a:cubicBezTo>
                <a:cubicBezTo>
                  <a:pt x="17" y="48"/>
                  <a:pt x="17" y="48"/>
                  <a:pt x="17" y="48"/>
                </a:cubicBezTo>
                <a:cubicBezTo>
                  <a:pt x="16" y="47"/>
                  <a:pt x="16" y="47"/>
                  <a:pt x="15" y="47"/>
                </a:cubicBezTo>
                <a:cubicBezTo>
                  <a:pt x="11" y="50"/>
                  <a:pt x="11" y="50"/>
                  <a:pt x="11" y="50"/>
                </a:cubicBezTo>
                <a:cubicBezTo>
                  <a:pt x="10" y="50"/>
                  <a:pt x="10" y="50"/>
                  <a:pt x="10" y="50"/>
                </a:cubicBezTo>
                <a:cubicBezTo>
                  <a:pt x="10" y="50"/>
                  <a:pt x="9" y="50"/>
                  <a:pt x="9" y="50"/>
                </a:cubicBezTo>
                <a:cubicBezTo>
                  <a:pt x="8" y="49"/>
                  <a:pt x="4" y="45"/>
                  <a:pt x="4" y="44"/>
                </a:cubicBezTo>
                <a:cubicBezTo>
                  <a:pt x="4" y="44"/>
                  <a:pt x="4" y="44"/>
                  <a:pt x="4" y="43"/>
                </a:cubicBezTo>
                <a:cubicBezTo>
                  <a:pt x="5" y="42"/>
                  <a:pt x="6" y="41"/>
                  <a:pt x="7" y="39"/>
                </a:cubicBezTo>
                <a:cubicBezTo>
                  <a:pt x="7" y="38"/>
                  <a:pt x="6" y="37"/>
                  <a:pt x="6" y="36"/>
                </a:cubicBezTo>
                <a:cubicBezTo>
                  <a:pt x="1" y="35"/>
                  <a:pt x="1" y="35"/>
                  <a:pt x="1" y="35"/>
                </a:cubicBezTo>
                <a:cubicBezTo>
                  <a:pt x="0" y="35"/>
                  <a:pt x="0" y="35"/>
                  <a:pt x="0" y="34"/>
                </a:cubicBezTo>
                <a:cubicBezTo>
                  <a:pt x="0" y="28"/>
                  <a:pt x="0" y="28"/>
                  <a:pt x="0" y="28"/>
                </a:cubicBezTo>
                <a:cubicBezTo>
                  <a:pt x="0" y="27"/>
                  <a:pt x="0" y="27"/>
                  <a:pt x="1" y="27"/>
                </a:cubicBezTo>
                <a:cubicBezTo>
                  <a:pt x="6" y="26"/>
                  <a:pt x="6" y="26"/>
                  <a:pt x="6" y="26"/>
                </a:cubicBezTo>
                <a:cubicBezTo>
                  <a:pt x="6" y="25"/>
                  <a:pt x="7" y="24"/>
                  <a:pt x="7" y="23"/>
                </a:cubicBezTo>
                <a:cubicBezTo>
                  <a:pt x="6" y="22"/>
                  <a:pt x="5" y="20"/>
                  <a:pt x="4" y="19"/>
                </a:cubicBezTo>
                <a:cubicBezTo>
                  <a:pt x="4" y="19"/>
                  <a:pt x="4" y="19"/>
                  <a:pt x="4" y="18"/>
                </a:cubicBezTo>
                <a:cubicBezTo>
                  <a:pt x="4" y="18"/>
                  <a:pt x="4" y="18"/>
                  <a:pt x="4" y="18"/>
                </a:cubicBezTo>
                <a:cubicBezTo>
                  <a:pt x="5" y="17"/>
                  <a:pt x="9" y="12"/>
                  <a:pt x="10" y="12"/>
                </a:cubicBezTo>
                <a:cubicBezTo>
                  <a:pt x="10" y="12"/>
                  <a:pt x="10" y="12"/>
                  <a:pt x="11" y="13"/>
                </a:cubicBezTo>
                <a:cubicBezTo>
                  <a:pt x="15" y="16"/>
                  <a:pt x="15" y="16"/>
                  <a:pt x="15" y="16"/>
                </a:cubicBezTo>
                <a:cubicBezTo>
                  <a:pt x="16" y="15"/>
                  <a:pt x="16" y="15"/>
                  <a:pt x="17" y="15"/>
                </a:cubicBezTo>
                <a:cubicBezTo>
                  <a:pt x="18" y="13"/>
                  <a:pt x="18" y="11"/>
                  <a:pt x="18" y="9"/>
                </a:cubicBezTo>
                <a:cubicBezTo>
                  <a:pt x="18" y="9"/>
                  <a:pt x="19" y="8"/>
                  <a:pt x="19" y="8"/>
                </a:cubicBezTo>
                <a:cubicBezTo>
                  <a:pt x="26" y="8"/>
                  <a:pt x="26" y="8"/>
                  <a:pt x="26" y="8"/>
                </a:cubicBezTo>
                <a:cubicBezTo>
                  <a:pt x="26" y="8"/>
                  <a:pt x="27" y="9"/>
                  <a:pt x="27" y="9"/>
                </a:cubicBezTo>
                <a:cubicBezTo>
                  <a:pt x="28" y="15"/>
                  <a:pt x="28" y="15"/>
                  <a:pt x="28" y="15"/>
                </a:cubicBezTo>
                <a:cubicBezTo>
                  <a:pt x="29" y="15"/>
                  <a:pt x="30" y="15"/>
                  <a:pt x="31" y="16"/>
                </a:cubicBezTo>
                <a:cubicBezTo>
                  <a:pt x="35" y="13"/>
                  <a:pt x="35" y="13"/>
                  <a:pt x="35" y="13"/>
                </a:cubicBezTo>
                <a:cubicBezTo>
                  <a:pt x="35" y="12"/>
                  <a:pt x="35" y="12"/>
                  <a:pt x="35" y="12"/>
                </a:cubicBezTo>
                <a:cubicBezTo>
                  <a:pt x="36" y="12"/>
                  <a:pt x="36" y="12"/>
                  <a:pt x="36" y="13"/>
                </a:cubicBezTo>
                <a:cubicBezTo>
                  <a:pt x="37" y="13"/>
                  <a:pt x="41" y="17"/>
                  <a:pt x="41" y="18"/>
                </a:cubicBezTo>
                <a:cubicBezTo>
                  <a:pt x="41" y="19"/>
                  <a:pt x="41" y="19"/>
                  <a:pt x="41" y="19"/>
                </a:cubicBezTo>
                <a:cubicBezTo>
                  <a:pt x="40" y="20"/>
                  <a:pt x="39" y="22"/>
                  <a:pt x="38" y="23"/>
                </a:cubicBezTo>
                <a:cubicBezTo>
                  <a:pt x="38" y="24"/>
                  <a:pt x="39" y="25"/>
                  <a:pt x="39" y="26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8"/>
                </a:cubicBezTo>
                <a:lnTo>
                  <a:pt x="45" y="35"/>
                </a:lnTo>
                <a:close/>
                <a:moveTo>
                  <a:pt x="23" y="22"/>
                </a:moveTo>
                <a:cubicBezTo>
                  <a:pt x="18" y="22"/>
                  <a:pt x="13" y="26"/>
                  <a:pt x="13" y="31"/>
                </a:cubicBezTo>
                <a:cubicBezTo>
                  <a:pt x="13" y="36"/>
                  <a:pt x="18" y="40"/>
                  <a:pt x="23" y="40"/>
                </a:cubicBezTo>
                <a:cubicBezTo>
                  <a:pt x="28" y="40"/>
                  <a:pt x="32" y="36"/>
                  <a:pt x="32" y="31"/>
                </a:cubicBezTo>
                <a:cubicBezTo>
                  <a:pt x="32" y="26"/>
                  <a:pt x="28" y="22"/>
                  <a:pt x="23" y="22"/>
                </a:cubicBezTo>
                <a:close/>
                <a:moveTo>
                  <a:pt x="68" y="15"/>
                </a:moveTo>
                <a:cubicBezTo>
                  <a:pt x="68" y="16"/>
                  <a:pt x="64" y="16"/>
                  <a:pt x="63" y="16"/>
                </a:cubicBezTo>
                <a:cubicBezTo>
                  <a:pt x="63" y="17"/>
                  <a:pt x="62" y="18"/>
                  <a:pt x="62" y="18"/>
                </a:cubicBezTo>
                <a:cubicBezTo>
                  <a:pt x="62" y="19"/>
                  <a:pt x="64" y="23"/>
                  <a:pt x="64" y="23"/>
                </a:cubicBezTo>
                <a:cubicBezTo>
                  <a:pt x="64" y="23"/>
                  <a:pt x="64" y="23"/>
                  <a:pt x="64" y="24"/>
                </a:cubicBezTo>
                <a:cubicBezTo>
                  <a:pt x="63" y="24"/>
                  <a:pt x="59" y="26"/>
                  <a:pt x="59" y="26"/>
                </a:cubicBezTo>
                <a:cubicBezTo>
                  <a:pt x="59" y="26"/>
                  <a:pt x="56" y="22"/>
                  <a:pt x="56" y="22"/>
                </a:cubicBezTo>
                <a:cubicBezTo>
                  <a:pt x="55" y="22"/>
                  <a:pt x="55" y="22"/>
                  <a:pt x="55" y="22"/>
                </a:cubicBezTo>
                <a:cubicBezTo>
                  <a:pt x="54" y="22"/>
                  <a:pt x="54" y="22"/>
                  <a:pt x="54" y="22"/>
                </a:cubicBezTo>
                <a:cubicBezTo>
                  <a:pt x="53" y="22"/>
                  <a:pt x="50" y="26"/>
                  <a:pt x="50" y="26"/>
                </a:cubicBezTo>
                <a:cubicBezTo>
                  <a:pt x="50" y="26"/>
                  <a:pt x="46" y="24"/>
                  <a:pt x="46" y="24"/>
                </a:cubicBezTo>
                <a:cubicBezTo>
                  <a:pt x="45" y="23"/>
                  <a:pt x="45" y="23"/>
                  <a:pt x="45" y="23"/>
                </a:cubicBezTo>
                <a:cubicBezTo>
                  <a:pt x="45" y="23"/>
                  <a:pt x="47" y="19"/>
                  <a:pt x="47" y="18"/>
                </a:cubicBezTo>
                <a:cubicBezTo>
                  <a:pt x="47" y="18"/>
                  <a:pt x="46" y="17"/>
                  <a:pt x="46" y="16"/>
                </a:cubicBezTo>
                <a:cubicBezTo>
                  <a:pt x="45" y="16"/>
                  <a:pt x="41" y="16"/>
                  <a:pt x="41" y="15"/>
                </a:cubicBezTo>
                <a:cubicBezTo>
                  <a:pt x="41" y="10"/>
                  <a:pt x="41" y="10"/>
                  <a:pt x="41" y="10"/>
                </a:cubicBezTo>
                <a:cubicBezTo>
                  <a:pt x="41" y="10"/>
                  <a:pt x="45" y="9"/>
                  <a:pt x="46" y="9"/>
                </a:cubicBezTo>
                <a:cubicBezTo>
                  <a:pt x="46" y="9"/>
                  <a:pt x="47" y="8"/>
                  <a:pt x="47" y="7"/>
                </a:cubicBezTo>
                <a:cubicBezTo>
                  <a:pt x="47" y="7"/>
                  <a:pt x="45" y="3"/>
                  <a:pt x="45" y="2"/>
                </a:cubicBezTo>
                <a:cubicBezTo>
                  <a:pt x="45" y="2"/>
                  <a:pt x="45" y="2"/>
                  <a:pt x="46" y="2"/>
                </a:cubicBezTo>
                <a:cubicBezTo>
                  <a:pt x="46" y="2"/>
                  <a:pt x="50" y="0"/>
                  <a:pt x="50" y="0"/>
                </a:cubicBezTo>
                <a:cubicBezTo>
                  <a:pt x="50" y="0"/>
                  <a:pt x="53" y="3"/>
                  <a:pt x="54" y="4"/>
                </a:cubicBezTo>
                <a:cubicBezTo>
                  <a:pt x="54" y="4"/>
                  <a:pt x="54" y="4"/>
                  <a:pt x="55" y="4"/>
                </a:cubicBezTo>
                <a:cubicBezTo>
                  <a:pt x="55" y="4"/>
                  <a:pt x="55" y="4"/>
                  <a:pt x="56" y="4"/>
                </a:cubicBezTo>
                <a:cubicBezTo>
                  <a:pt x="57" y="2"/>
                  <a:pt x="58" y="1"/>
                  <a:pt x="59" y="0"/>
                </a:cubicBezTo>
                <a:cubicBezTo>
                  <a:pt x="59" y="0"/>
                  <a:pt x="59" y="0"/>
                  <a:pt x="59" y="0"/>
                </a:cubicBezTo>
                <a:cubicBezTo>
                  <a:pt x="59" y="0"/>
                  <a:pt x="63" y="2"/>
                  <a:pt x="64" y="2"/>
                </a:cubicBezTo>
                <a:cubicBezTo>
                  <a:pt x="64" y="2"/>
                  <a:pt x="64" y="2"/>
                  <a:pt x="64" y="2"/>
                </a:cubicBezTo>
                <a:cubicBezTo>
                  <a:pt x="64" y="3"/>
                  <a:pt x="62" y="7"/>
                  <a:pt x="62" y="7"/>
                </a:cubicBezTo>
                <a:cubicBezTo>
                  <a:pt x="62" y="8"/>
                  <a:pt x="63" y="9"/>
                  <a:pt x="63" y="9"/>
                </a:cubicBezTo>
                <a:cubicBezTo>
                  <a:pt x="64" y="9"/>
                  <a:pt x="68" y="10"/>
                  <a:pt x="68" y="10"/>
                </a:cubicBezTo>
                <a:lnTo>
                  <a:pt x="68" y="15"/>
                </a:lnTo>
                <a:close/>
                <a:moveTo>
                  <a:pt x="68" y="52"/>
                </a:moveTo>
                <a:cubicBezTo>
                  <a:pt x="68" y="52"/>
                  <a:pt x="64" y="53"/>
                  <a:pt x="63" y="53"/>
                </a:cubicBezTo>
                <a:cubicBezTo>
                  <a:pt x="63" y="54"/>
                  <a:pt x="62" y="54"/>
                  <a:pt x="62" y="55"/>
                </a:cubicBezTo>
                <a:cubicBezTo>
                  <a:pt x="62" y="56"/>
                  <a:pt x="64" y="59"/>
                  <a:pt x="64" y="60"/>
                </a:cubicBezTo>
                <a:cubicBezTo>
                  <a:pt x="64" y="60"/>
                  <a:pt x="64" y="60"/>
                  <a:pt x="64" y="60"/>
                </a:cubicBezTo>
                <a:cubicBezTo>
                  <a:pt x="63" y="60"/>
                  <a:pt x="59" y="63"/>
                  <a:pt x="59" y="63"/>
                </a:cubicBezTo>
                <a:cubicBezTo>
                  <a:pt x="59" y="63"/>
                  <a:pt x="56" y="59"/>
                  <a:pt x="56" y="59"/>
                </a:cubicBezTo>
                <a:cubicBezTo>
                  <a:pt x="55" y="59"/>
                  <a:pt x="55" y="59"/>
                  <a:pt x="55" y="59"/>
                </a:cubicBezTo>
                <a:cubicBezTo>
                  <a:pt x="54" y="59"/>
                  <a:pt x="54" y="59"/>
                  <a:pt x="54" y="59"/>
                </a:cubicBezTo>
                <a:cubicBezTo>
                  <a:pt x="53" y="59"/>
                  <a:pt x="50" y="63"/>
                  <a:pt x="50" y="63"/>
                </a:cubicBezTo>
                <a:cubicBezTo>
                  <a:pt x="50" y="63"/>
                  <a:pt x="46" y="60"/>
                  <a:pt x="46" y="60"/>
                </a:cubicBezTo>
                <a:cubicBezTo>
                  <a:pt x="45" y="60"/>
                  <a:pt x="45" y="60"/>
                  <a:pt x="45" y="60"/>
                </a:cubicBezTo>
                <a:cubicBezTo>
                  <a:pt x="45" y="59"/>
                  <a:pt x="47" y="56"/>
                  <a:pt x="47" y="55"/>
                </a:cubicBezTo>
                <a:cubicBezTo>
                  <a:pt x="47" y="54"/>
                  <a:pt x="46" y="54"/>
                  <a:pt x="46" y="53"/>
                </a:cubicBezTo>
                <a:cubicBezTo>
                  <a:pt x="45" y="53"/>
                  <a:pt x="41" y="52"/>
                  <a:pt x="41" y="52"/>
                </a:cubicBezTo>
                <a:cubicBezTo>
                  <a:pt x="41" y="47"/>
                  <a:pt x="41" y="47"/>
                  <a:pt x="41" y="47"/>
                </a:cubicBezTo>
                <a:cubicBezTo>
                  <a:pt x="41" y="46"/>
                  <a:pt x="45" y="46"/>
                  <a:pt x="46" y="46"/>
                </a:cubicBezTo>
                <a:cubicBezTo>
                  <a:pt x="46" y="45"/>
                  <a:pt x="47" y="45"/>
                  <a:pt x="47" y="44"/>
                </a:cubicBezTo>
                <a:cubicBezTo>
                  <a:pt x="47" y="43"/>
                  <a:pt x="45" y="40"/>
                  <a:pt x="45" y="39"/>
                </a:cubicBezTo>
                <a:cubicBezTo>
                  <a:pt x="45" y="39"/>
                  <a:pt x="45" y="39"/>
                  <a:pt x="46" y="39"/>
                </a:cubicBezTo>
                <a:cubicBezTo>
                  <a:pt x="46" y="39"/>
                  <a:pt x="50" y="36"/>
                  <a:pt x="50" y="36"/>
                </a:cubicBezTo>
                <a:cubicBezTo>
                  <a:pt x="50" y="36"/>
                  <a:pt x="53" y="40"/>
                  <a:pt x="54" y="40"/>
                </a:cubicBezTo>
                <a:cubicBezTo>
                  <a:pt x="54" y="40"/>
                  <a:pt x="54" y="40"/>
                  <a:pt x="55" y="40"/>
                </a:cubicBezTo>
                <a:cubicBezTo>
                  <a:pt x="55" y="40"/>
                  <a:pt x="55" y="40"/>
                  <a:pt x="56" y="40"/>
                </a:cubicBezTo>
                <a:cubicBezTo>
                  <a:pt x="57" y="39"/>
                  <a:pt x="58" y="38"/>
                  <a:pt x="59" y="36"/>
                </a:cubicBezTo>
                <a:cubicBezTo>
                  <a:pt x="59" y="36"/>
                  <a:pt x="59" y="36"/>
                  <a:pt x="59" y="36"/>
                </a:cubicBezTo>
                <a:cubicBezTo>
                  <a:pt x="59" y="36"/>
                  <a:pt x="63" y="39"/>
                  <a:pt x="64" y="39"/>
                </a:cubicBezTo>
                <a:cubicBezTo>
                  <a:pt x="64" y="39"/>
                  <a:pt x="64" y="39"/>
                  <a:pt x="64" y="39"/>
                </a:cubicBezTo>
                <a:cubicBezTo>
                  <a:pt x="64" y="40"/>
                  <a:pt x="62" y="43"/>
                  <a:pt x="62" y="44"/>
                </a:cubicBezTo>
                <a:cubicBezTo>
                  <a:pt x="62" y="45"/>
                  <a:pt x="63" y="45"/>
                  <a:pt x="63" y="46"/>
                </a:cubicBezTo>
                <a:cubicBezTo>
                  <a:pt x="64" y="46"/>
                  <a:pt x="68" y="46"/>
                  <a:pt x="68" y="47"/>
                </a:cubicBezTo>
                <a:lnTo>
                  <a:pt x="68" y="52"/>
                </a:lnTo>
                <a:close/>
                <a:moveTo>
                  <a:pt x="55" y="8"/>
                </a:moveTo>
                <a:cubicBezTo>
                  <a:pt x="52" y="8"/>
                  <a:pt x="50" y="10"/>
                  <a:pt x="50" y="13"/>
                </a:cubicBezTo>
                <a:cubicBezTo>
                  <a:pt x="50" y="15"/>
                  <a:pt x="52" y="17"/>
                  <a:pt x="55" y="17"/>
                </a:cubicBezTo>
                <a:cubicBezTo>
                  <a:pt x="57" y="17"/>
                  <a:pt x="59" y="15"/>
                  <a:pt x="59" y="13"/>
                </a:cubicBezTo>
                <a:cubicBezTo>
                  <a:pt x="59" y="10"/>
                  <a:pt x="57" y="8"/>
                  <a:pt x="55" y="8"/>
                </a:cubicBezTo>
                <a:close/>
                <a:moveTo>
                  <a:pt x="55" y="45"/>
                </a:moveTo>
                <a:cubicBezTo>
                  <a:pt x="52" y="45"/>
                  <a:pt x="50" y="47"/>
                  <a:pt x="50" y="49"/>
                </a:cubicBezTo>
                <a:cubicBezTo>
                  <a:pt x="50" y="52"/>
                  <a:pt x="52" y="54"/>
                  <a:pt x="55" y="54"/>
                </a:cubicBezTo>
                <a:cubicBezTo>
                  <a:pt x="57" y="54"/>
                  <a:pt x="59" y="52"/>
                  <a:pt x="59" y="49"/>
                </a:cubicBezTo>
                <a:cubicBezTo>
                  <a:pt x="59" y="47"/>
                  <a:pt x="57" y="45"/>
                  <a:pt x="55" y="45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2703624" y="3057001"/>
            <a:ext cx="621983" cy="513778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6278594" y="3031331"/>
            <a:ext cx="603218" cy="536543"/>
          </a:xfrm>
          <a:custGeom>
            <a:rect l="l" t="t" r="r" b="b"/>
            <a:pathLst>
              <a:path w="134" h="119">
                <a:moveTo>
                  <a:pt x="133" y="16"/>
                </a:moveTo>
                <a:cubicBezTo>
                  <a:pt x="121" y="5"/>
                  <a:pt x="121" y="5"/>
                  <a:pt x="121" y="5"/>
                </a:cubicBezTo>
                <a:cubicBezTo>
                  <a:pt x="119" y="3"/>
                  <a:pt x="117" y="3"/>
                  <a:pt x="115" y="5"/>
                </a:cubicBezTo>
                <a:cubicBezTo>
                  <a:pt x="114" y="6"/>
                  <a:pt x="114" y="7"/>
                  <a:pt x="114" y="8"/>
                </a:cubicBezTo>
                <a:cubicBezTo>
                  <a:pt x="113" y="8"/>
                  <a:pt x="112" y="8"/>
                  <a:pt x="111" y="9"/>
                </a:cubicBezTo>
                <a:cubicBezTo>
                  <a:pt x="111" y="9"/>
                  <a:pt x="111" y="9"/>
                  <a:pt x="111" y="9"/>
                </a:cubicBezTo>
                <a:cubicBezTo>
                  <a:pt x="81" y="39"/>
                  <a:pt x="81" y="39"/>
                  <a:pt x="81" y="39"/>
                </a:cubicBezTo>
                <a:cubicBezTo>
                  <a:pt x="81" y="42"/>
                  <a:pt x="80" y="45"/>
                  <a:pt x="79" y="47"/>
                </a:cubicBezTo>
                <a:cubicBezTo>
                  <a:pt x="82" y="50"/>
                  <a:pt x="82" y="50"/>
                  <a:pt x="82" y="50"/>
                </a:cubicBezTo>
                <a:cubicBezTo>
                  <a:pt x="82" y="50"/>
                  <a:pt x="82" y="50"/>
                  <a:pt x="82" y="50"/>
                </a:cubicBezTo>
                <a:cubicBezTo>
                  <a:pt x="83" y="51"/>
                  <a:pt x="83" y="51"/>
                  <a:pt x="83" y="51"/>
                </a:cubicBezTo>
                <a:cubicBezTo>
                  <a:pt x="76" y="57"/>
                  <a:pt x="76" y="57"/>
                  <a:pt x="76" y="57"/>
                </a:cubicBezTo>
                <a:cubicBezTo>
                  <a:pt x="54" y="35"/>
                  <a:pt x="54" y="35"/>
                  <a:pt x="54" y="35"/>
                </a:cubicBezTo>
                <a:cubicBezTo>
                  <a:pt x="56" y="26"/>
                  <a:pt x="54" y="17"/>
                  <a:pt x="47" y="10"/>
                </a:cubicBezTo>
                <a:cubicBezTo>
                  <a:pt x="40" y="3"/>
                  <a:pt x="30" y="0"/>
                  <a:pt x="21" y="3"/>
                </a:cubicBezTo>
                <a:cubicBezTo>
                  <a:pt x="36" y="18"/>
                  <a:pt x="36" y="18"/>
                  <a:pt x="36" y="18"/>
                </a:cubicBezTo>
                <a:cubicBezTo>
                  <a:pt x="32" y="32"/>
                  <a:pt x="32" y="32"/>
                  <a:pt x="32" y="32"/>
                </a:cubicBezTo>
                <a:cubicBezTo>
                  <a:pt x="18" y="36"/>
                  <a:pt x="18" y="36"/>
                  <a:pt x="18" y="36"/>
                </a:cubicBezTo>
                <a:cubicBezTo>
                  <a:pt x="3" y="21"/>
                  <a:pt x="3" y="21"/>
                  <a:pt x="3" y="21"/>
                </a:cubicBezTo>
                <a:cubicBezTo>
                  <a:pt x="0" y="30"/>
                  <a:pt x="3" y="40"/>
                  <a:pt x="10" y="47"/>
                </a:cubicBezTo>
                <a:cubicBezTo>
                  <a:pt x="17" y="54"/>
                  <a:pt x="27" y="56"/>
                  <a:pt x="36" y="53"/>
                </a:cubicBezTo>
                <a:cubicBezTo>
                  <a:pt x="37" y="53"/>
                  <a:pt x="37" y="53"/>
                  <a:pt x="37" y="53"/>
                </a:cubicBezTo>
                <a:cubicBezTo>
                  <a:pt x="58" y="75"/>
                  <a:pt x="58" y="75"/>
                  <a:pt x="58" y="75"/>
                </a:cubicBezTo>
                <a:cubicBezTo>
                  <a:pt x="38" y="96"/>
                  <a:pt x="38" y="96"/>
                  <a:pt x="38" y="96"/>
                </a:cubicBezTo>
                <a:cubicBezTo>
                  <a:pt x="36" y="95"/>
                  <a:pt x="36" y="95"/>
                  <a:pt x="36" y="95"/>
                </a:cubicBezTo>
                <a:cubicBezTo>
                  <a:pt x="31" y="99"/>
                  <a:pt x="31" y="99"/>
                  <a:pt x="31" y="99"/>
                </a:cubicBezTo>
                <a:cubicBezTo>
                  <a:pt x="21" y="115"/>
                  <a:pt x="21" y="115"/>
                  <a:pt x="21" y="115"/>
                </a:cubicBezTo>
                <a:cubicBezTo>
                  <a:pt x="23" y="117"/>
                  <a:pt x="23" y="117"/>
                  <a:pt x="23" y="117"/>
                </a:cubicBezTo>
                <a:cubicBezTo>
                  <a:pt x="39" y="107"/>
                  <a:pt x="39" y="107"/>
                  <a:pt x="39" y="107"/>
                </a:cubicBezTo>
                <a:cubicBezTo>
                  <a:pt x="43" y="101"/>
                  <a:pt x="43" y="101"/>
                  <a:pt x="43" y="101"/>
                </a:cubicBezTo>
                <a:cubicBezTo>
                  <a:pt x="42" y="100"/>
                  <a:pt x="42" y="100"/>
                  <a:pt x="42" y="100"/>
                </a:cubicBezTo>
                <a:cubicBezTo>
                  <a:pt x="63" y="80"/>
                  <a:pt x="63" y="80"/>
                  <a:pt x="63" y="80"/>
                </a:cubicBezTo>
                <a:cubicBezTo>
                  <a:pt x="98" y="115"/>
                  <a:pt x="98" y="115"/>
                  <a:pt x="98" y="115"/>
                </a:cubicBezTo>
                <a:cubicBezTo>
                  <a:pt x="101" y="117"/>
                  <a:pt x="104" y="119"/>
                  <a:pt x="107" y="119"/>
                </a:cubicBezTo>
                <a:cubicBezTo>
                  <a:pt x="110" y="119"/>
                  <a:pt x="113" y="117"/>
                  <a:pt x="116" y="115"/>
                </a:cubicBezTo>
                <a:cubicBezTo>
                  <a:pt x="121" y="110"/>
                  <a:pt x="121" y="102"/>
                  <a:pt x="116" y="97"/>
                </a:cubicBezTo>
                <a:cubicBezTo>
                  <a:pt x="81" y="62"/>
                  <a:pt x="81" y="62"/>
                  <a:pt x="81" y="62"/>
                </a:cubicBezTo>
                <a:cubicBezTo>
                  <a:pt x="87" y="56"/>
                  <a:pt x="87" y="56"/>
                  <a:pt x="87" y="56"/>
                </a:cubicBezTo>
                <a:cubicBezTo>
                  <a:pt x="90" y="59"/>
                  <a:pt x="90" y="59"/>
                  <a:pt x="90" y="59"/>
                </a:cubicBezTo>
                <a:cubicBezTo>
                  <a:pt x="92" y="57"/>
                  <a:pt x="95" y="56"/>
                  <a:pt x="98" y="57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9" y="25"/>
                  <a:pt x="129" y="24"/>
                  <a:pt x="129" y="23"/>
                </a:cubicBezTo>
                <a:cubicBezTo>
                  <a:pt x="130" y="24"/>
                  <a:pt x="132" y="23"/>
                  <a:pt x="133" y="22"/>
                </a:cubicBezTo>
                <a:cubicBezTo>
                  <a:pt x="134" y="21"/>
                  <a:pt x="134" y="18"/>
                  <a:pt x="133" y="16"/>
                </a:cubicBezTo>
                <a:close/>
                <a:moveTo>
                  <a:pt x="108" y="103"/>
                </a:moveTo>
                <a:cubicBezTo>
                  <a:pt x="111" y="103"/>
                  <a:pt x="113" y="106"/>
                  <a:pt x="113" y="108"/>
                </a:cubicBezTo>
                <a:cubicBezTo>
                  <a:pt x="113" y="111"/>
                  <a:pt x="111" y="113"/>
                  <a:pt x="108" y="113"/>
                </a:cubicBezTo>
                <a:cubicBezTo>
                  <a:pt x="105" y="113"/>
                  <a:pt x="103" y="111"/>
                  <a:pt x="103" y="108"/>
                </a:cubicBezTo>
                <a:cubicBezTo>
                  <a:pt x="103" y="106"/>
                  <a:pt x="105" y="103"/>
                  <a:pt x="108" y="103"/>
                </a:cubicBezTo>
                <a:close/>
                <a:moveTo>
                  <a:pt x="91" y="41"/>
                </a:moveTo>
                <a:cubicBezTo>
                  <a:pt x="89" y="39"/>
                  <a:pt x="89" y="39"/>
                  <a:pt x="89" y="39"/>
                </a:cubicBezTo>
                <a:cubicBezTo>
                  <a:pt x="112" y="17"/>
                  <a:pt x="112" y="17"/>
                  <a:pt x="112" y="17"/>
                </a:cubicBezTo>
                <a:cubicBezTo>
                  <a:pt x="114" y="19"/>
                  <a:pt x="114" y="19"/>
                  <a:pt x="114" y="19"/>
                </a:cubicBezTo>
                <a:lnTo>
                  <a:pt x="91" y="41"/>
                </a:lnTo>
                <a:close/>
                <a:moveTo>
                  <a:pt x="98" y="48"/>
                </a:moveTo>
                <a:cubicBezTo>
                  <a:pt x="96" y="47"/>
                  <a:pt x="96" y="47"/>
                  <a:pt x="96" y="47"/>
                </a:cubicBezTo>
                <a:cubicBezTo>
                  <a:pt x="119" y="24"/>
                  <a:pt x="119" y="24"/>
                  <a:pt x="119" y="24"/>
                </a:cubicBezTo>
                <a:cubicBezTo>
                  <a:pt x="121" y="26"/>
                  <a:pt x="121" y="26"/>
                  <a:pt x="121" y="26"/>
                </a:cubicBezTo>
                <a:lnTo>
                  <a:pt x="98" y="48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深入了解心理健康与人格魅力的内在联系，为寻求提升个人魅力的人们提供理论支持和实践指导。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推动人们对心理健康的关注，提高个人魅力，促进个人成长和社会和谐发展。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心理健康与人格的关系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76" b="89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心理健康是指个体心理活动和心理特征的协调一致，以及个体与环境之间的良好适应状态。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心理健康对于个体的认知、情感、行为和社会功能具有重要影响，是实现个人全面发展和幸福生活的基础。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人格是指个体在心理、生理和社会等多个层面上的独特性和差异性，表现为个体的情感、动机、价值观和行为模式等。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人格定义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人格对于个体的心理健康、人际关系、职业发展和社会适应等方面具有重要影响，是决定个体行为和心理特征的关键因素。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人格的重要性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人格的定义与重要性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心理健康与人格的关系研究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心理健康和人格是相互作用的，一方面，心理健康状况可以塑造个体的人格特质；另一方面，个体的人格特质也会影响其心理健康状况。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心理健康与人格的相互作用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心理健康状况良好的个体通常表现出更为积极、稳定和适应的人格特征，能够更好地应对生活中的挑战和压力。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心理健康对人格的影响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个体的人格特质会影响其心理健康状况，某些特定的人格特质或行为模式可能导致心理问题的发生或加剧。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人格对心理健康的影响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心理健康对人格的影响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59" r="30259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积极情绪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心理健康的人通常更容易体验到积极情绪，如快乐、满足和幸福感，这有助于塑造乐观、开朗和自信的人格特质。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自我调节能力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心理健康的人能够更好地调节自己的情绪和行为，面对压力和挫折时能够保持冷静和理智，从而形成稳定和成熟的人格特质。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心理健康的人能够更好地适应社会环境，与他人建立良好的人际关系，这有助于形成亲和、友善和合作的人格特质。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心理健康对人格特质的塑造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提高生活满意度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心理健康的人通常对生活更加满意和满足，能够更好地享受生活的美好，从而形成热爱生活、珍惜当下的人格特质。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增强创造力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心理健康的人能够更好地发挥自己的想象力和创造力，从而在各个领域取得更好的成就和表现。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促进自我成长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心理健康的人能够更好地认识自己、接纳自己，不断追求自我完善和发展，从而形成健康、积极和向上的人格特质。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心理健康对人格发展的影响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https://d.book118.com/007151163046006051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2024-09-24T07:28:58.268</cp:lastPrinted>
  <dcterms:created xsi:type="dcterms:W3CDTF">2024-09-23T23:28:58Z</dcterms:created>
  <dcterms:modified xsi:type="dcterms:W3CDTF">2024-09-23T23:29:00Z</dcterms:modified>
</cp:coreProperties>
</file>