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0D381-AE64-4DCF-AD47-D7E2E0D3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A50AF-FAD2-40CC-88FD-E45779036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FA112-7862-4D65-874C-604A480B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5271F-DE0F-4C4E-8091-9CAEF116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C9B4D-44CB-4391-8A62-A8AECC830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76E77-8D27-48CA-9927-CAFF59FE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E7B5A-3E05-4490-88F9-D5626202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C8F8E-E685-4910-9C8A-9963B1E8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77E06-E65A-48BB-9FEC-0B1A80B7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788EB-B775-4AD8-93B4-EACA4D3E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8E8AC-4CF2-4243-9B11-27792609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205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护理质量安全与风险管理的药物安全与用药监测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药物安全管理措施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用药监测方法与技术应用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护理人员在药物安全与用药监测中的角色与责任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风险识别、评估及应对措施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通过药物安全与用药监测，确保患者用药安全，减少药物不良事件，提高护理质量。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应对风险管理挑战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医疗护理过程中存在诸多风险，药物使用不当是其中重要一环，通过用药监测可及时发现并处理风险。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通过监测患者用药情况，评估药物疗效和安全性，为医生提供合理用药建议，优化治疗方案。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药物安全管理策略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介绍医疗机构在药物采购、储存、配发和使用等环节的安全管理措施。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用药监测实践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分享医疗机构在用药监测方面的实践经验，包括患者用药教育、用药记录、不良反应监测等。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分析药物使用过程中可能出现的风险，如药物过敏、药物相互作用等，并提出相应的应对措施。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针对当前存在的问题和不足，提出改进措施和计划，以不断完善药物安全与用药监测工作。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542" b="2454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420" b="2442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护理质量安全是医疗质量的重要组成部分，直接关系到患者的生命安全和身体健康。提高护理质量安全水平，有助于减少医疗事故和纠纷，提高患者满意度和信任度，促进医院可持续发展。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护理质量安全是指在护理服务过程中，通过采取一系列措施，确保患者获得高质量、高效率、高安全性的护理服务，同时降低医疗风险和医疗纠纷的发生率。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通过对护理服务过程中可能出现的风险进行识别和分析，制定相应的预防措施。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对识别出的风险进行评估，确定风险的大小、发生概率和可能造成的损失。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根据风险评估结果，采取相应的措施对风险进行处理，包括风险规避、风险降低、风险转移等。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对处理后的风险进行持续监控，确保风险得到有效控制。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确保药物使用过程中的安全性，防止药物不良反应和药物相互作用等问题的发生。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通过对患者用药情况进行监测，及时发现并解决用药过程中的问题，确保患者用药的安全和有效性。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药物安全与用药监测的意义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药物是临床治疗的重要手段之一，但同时也存在一定的风险。通过药物安全与用药监测，可以确保患者用药的安全和有效性，减少药物不良反应和药物相互作用等问题的发生，提高治疗效果和患者生活质量。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药物安全与用药监测的意义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药物安全管理措施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建立严格的药品采购制度，确保从具有合法资质的药品生产、经营企业购进药品，并索取、留存相关证明文件。对供货单位及销售人员的合法资格进行审核，确保购进药品渠道的合法性。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制定药品储存管理制度，采取必要的冷藏、防冻、防潮、避光、通风、防火、防虫、防鼠等措施，保证药品质量。定期对库存药品进行检查，发现过期、变质或损坏的药品及时处理。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建立药品配送管理制度，确保药品在配送过程中的质量与安全。对配送车辆进行定期检查和保养，确保运输过程中的温度、湿度等条件符合药品储存要求。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药品采购、储存与配送管理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建立处方审核制度，由具有药师以上专业技术职务任职资格的人员负责处方审核工作。对处方用药适宜性进行审核，包括用药与临床诊断的相符性、剂量用法的正确性、选用剂型与给药途径的合理性等。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建立药品调剂制度，确保调剂工作的准确性。药师在调剂处方时，应认真核对处方内容，按照药品剂量、用法等要求进行调配。发药时，应向患者或其家属详细交代用药方法、注意事项等。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处方审核管理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调剂管理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处方审核与调剂管理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患者用药教育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开展患者用药教育活动，提高患者对药物治疗的认知和理解。向患者介绍药物的名称、作用、用法、用量、不良反应等信息，帮助患者正确使用药物。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患者用药指导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建立患者用药指导制度，药师在发药时应向患者或其家属提供用药指导服务。根据患者情况制定个性化的用药方案，包括用药时间、用药方法、注意事项等，确保患者用药安全有效。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患者用药教育及指导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用药监测方法与技术应用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https://d.book118.com/007152052066006033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2024-09-06T22:19:21.219</cp:lastPrinted>
  <dcterms:created xsi:type="dcterms:W3CDTF">2024-09-06T14:19:21Z</dcterms:created>
  <dcterms:modified xsi:type="dcterms:W3CDTF">2024-09-06T14:19:23Z</dcterms:modified>
</cp:coreProperties>
</file>