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2DFEF-B867-496F-B390-35BB5FCB9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F2FAA-4213-4F38-8CBA-5B42E72B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6B640-19B2-49EF-B6B0-844C93B04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95CA1-C6A5-448D-AB85-41F9BE7A3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5F551-B408-4166-9E5C-D7146E65F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DC42E8-D8D8-4318-B2B9-D577707C7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0350F5-60D6-4141-AD8D-E2D365A8C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E29F5-EDD7-4A85-8B34-0FE788630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96D1C-FA4D-445E-9C4A-A36218B04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4B088-5FB0-4D8D-91AD-0402AB66B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3A4F0-D785-4479-8B88-133BA7BB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21332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金融投资年终总结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市场回顾与表现分析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投资策略调整与优化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重点关注领域与机会挖掘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评估投资绩效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调整投资策略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激励自我提升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年终总结的目的和意义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通过回顾年度投资情况，客观评估投资收益率、风险控制等方面的表现。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分析投资过程中的成功与失败案例，提炼经验教训，为未来投资提供参考。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通过总结与反思，激发自我提升的动力，不断学习和进步。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根据市场变化和自身情况，适时调整投资策略，以适应不同市场环境。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市场行情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热点事件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市场情绪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金融投资市场概述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分析国家政策对金融市场的影响，如货币政策、财政政策等。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回顾全年金融市场的整体走势，包括股市、债市、商品市场等的表现。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观察市场情绪的变化，如投资者信心、恐慌指数等。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总结年度内对金融市场产生重大影响的热点事件，如黑天鹅事件、灰犀牛事件等。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9" r="1912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060" r="1706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投资策略与风格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坚持价值投资理念，关注企业基本面和长期发展前景。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关注高成长性行业和个股，追求资本增值和收益增长。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根据市场趋势调整投资组合，捕捉阶段性机会。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重视风险管理，通过分散投资、止损等手段降低风险。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价值投资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成长投资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趋势跟踪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市场回顾与表现分析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阶段性变化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行业轮动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全年市场走势回顾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全年市场整体呈现震荡上行趋势，主要受到国内外经济形势、政策调整等多方面因素影响。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市场在不同阶段表现出不同的特点，如一季度的强势反弹、二季度的震荡整理、三季度的逐步攀升和四季度的高位盘整。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各行业板块在市场走势中呈现出明显的轮动效应，如科技、消费、医药等行业的交替领涨。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投资组合主要由股票、债券、基金等资产构成，具体比例根据市场环境和风险承受能力进行调整。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组合构成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收益率与波动率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资产配置效果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91" r="869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投资组合在过去一年的收益率和波动率情况，如平均收益率、最大回撤等指标。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通过分散投资降低风险，同时在不同资产类别之间进行优化配置，提高整体收益。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投资组合表现分析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选择具有代表性的市场指数作为对比基准，如沪深300指数、上证50指数等。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对比基准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比较投资组合与市场指数的收益率差异，分析可能的原因如个股选择、行业配置等。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收益率差异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评估投资组合在市场波动中的风险控制能力，如回撤控制、波动率等方面是否优于市场指数。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与市场指数对比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投资策略调整与优化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044" r="200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针对市场变化调整策略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关注宏观经济形势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密切关注国内外经济、政策动向，把握市场趋势。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行业轮动与主题投资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根据市场热点和行业动态，适时调整投资方向。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灵活配置资产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在市场波动较大时，灵活调整股票、债券等资产配置比例。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通过投资多种资产类型、行业和地区，降低单一资产风险。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分散投资风险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构建核心投资组合，以稳健收益为主，辅以卫星投资组合，追求更高收益。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核心+卫星策略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采用定投方式，降低投资成本，平滑市场波动影响。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定期定额投资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优化投资组合结构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https://d.book118.com/007152133201006024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2024-08-29T08:20:58.919</cp:lastPrinted>
  <dcterms:created xsi:type="dcterms:W3CDTF">2024-08-29T00:20:58Z</dcterms:created>
  <dcterms:modified xsi:type="dcterms:W3CDTF">2024-08-29T00:21:01Z</dcterms:modified>
</cp:coreProperties>
</file>