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67FC-B92B-4B79-B54B-A6A6529D2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ACC18-AB89-4DC8-B2D2-6089C4AA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294FC-3B3C-4A38-AF77-DAA4A663A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71771-E7FC-458D-8FE3-51D93DBBF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6891E-1ECD-478C-84A6-06C32FD4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00D2C-16A2-4997-8C88-01603B92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B6EC9-DC81-4B69-9E5E-433F4B4BE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03B60-99DF-47B2-9C37-CA6D5A792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82B9B-181A-44A9-8C1A-AEE7BF8F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3B36E-3F33-4D64-8663-4F475FD0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3CD65-4647-4820-88AC-E0BA2CBD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2156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中班语言优质课教案及教学反思《妈妈我爱你》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000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https://d.book118.com/007152156051006040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2024-09-12T16:20:34.252</cp:lastPrinted>
  <dcterms:created xsi:type="dcterms:W3CDTF">2024-09-12T08:20:34Z</dcterms:created>
  <dcterms:modified xsi:type="dcterms:W3CDTF">2024-09-12T08:20:35Z</dcterms:modified>
</cp:coreProperties>
</file>