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7904DF-E90B-408E-AD97-CBE7965BE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398D99-C5AA-4352-9590-D0ADDFAC2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BE5084-55CF-46EA-BCB6-D405B9B55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F15DB7-D1A0-4673-80CB-677D5E4E49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DED250-EF69-45F8-BE48-C32563B846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4A50FA-FE4E-4571-9B9F-DC60BA8486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F0174C-7BC9-4797-91CF-EB0B032704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3BF19E-CBB4-4E2E-9F52-09B99CFCBE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B9F898-4430-4BD4-8880-372C5448F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1DFAB-F929-4D29-95CC-26FD2A2C6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58730E-12EC-4EC7-81E7-BF7ED53B8B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15310302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蓝色微立体时间管理技巧企业培训工作总结</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培训背景与目标</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培训内容与方法</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培训效果评估与反馈</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培训成果在企业中的应用与推广</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总结与展望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培训背景与目标</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随着市场竞争的加剧，企业需要提高效率、降低成本并优化资源利用。</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市场竞争激烈</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1" name="Picture 11"/>
          <p:cNvPicPr>
            <a:picLocks noChangeAspect="1"/>
          </p:cNvPicPr>
          <p:nvPr/>
        </p:nvPicPr>
        <p:blipFill>
          <a:blip r:embed="rId3"/>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时间管理重要性</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7" name="Picture 17"/>
          <p:cNvPicPr>
            <a:picLocks noChangeAspect="1"/>
          </p:cNvPicPr>
          <p:nvPr/>
        </p:nvPicPr>
        <p:blipFill>
          <a:blip r:embed="rId4"/>
          <a:srcRect l="14625" r="14625"/>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员工时间管理现状</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22" name="Picture 22"/>
          <p:cNvPicPr>
            <a:picLocks noChangeAspect="1"/>
          </p:cNvPicPr>
          <p:nvPr/>
        </p:nvPicPr>
        <p:blipFill>
          <a:blip r:embed="rId5"/>
          <a:srcRect l="16675" r="16675"/>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时间管理对于提高工作效率、降低工作压力和提升员工满意度具有重要意义。</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经过调查发现，员工在时间管理方面存在诸多问题，如缺乏计划、拖延症等。</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4" name="Group 4"/>
          <p:cNvGrpSpPr/>
          <p:nvPr/>
        </p:nvGrpSpPr>
        <p:grpSpPr>
          <a:xfrm>
            <a:off x="981837" y="1604867"/>
            <a:ext cx="3394996" cy="2116741"/>
            <a:chOff x="981837" y="1604867"/>
            <a:chExt cx="3394996" cy="2116741"/>
          </a:xfrm>
        </p:grpSpPr>
        <p:sp>
          <p:nvSpPr>
            <p:cNvPr id="5" name="AutoShape 5"/>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6" name="Group 6"/>
          <p:cNvGrpSpPr/>
          <p:nvPr/>
        </p:nvGrpSpPr>
        <p:grpSpPr>
          <a:xfrm>
            <a:off x="4376738" y="3721608"/>
            <a:ext cx="3394996" cy="2116741"/>
            <a:chOff x="4376738" y="3721608"/>
            <a:chExt cx="3394996" cy="2116741"/>
          </a:xfrm>
        </p:grpSpPr>
        <p:sp>
          <p:nvSpPr>
            <p:cNvPr id="7" name="AutoShape 7"/>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grpSp>
        <p:nvGrpSpPr>
          <p:cNvPr id="8" name="Group 8"/>
          <p:cNvGrpSpPr/>
          <p:nvPr/>
        </p:nvGrpSpPr>
        <p:grpSpPr>
          <a:xfrm>
            <a:off x="7771733" y="1604867"/>
            <a:ext cx="3394996" cy="2116741"/>
            <a:chOff x="7771733" y="1604867"/>
            <a:chExt cx="3394996" cy="2116741"/>
          </a:xfrm>
        </p:grpSpPr>
        <p:sp>
          <p:nvSpPr>
            <p:cNvPr id="9" name="AutoShape 9"/>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pic>
        <p:nvPicPr>
          <p:cNvPr id="10" name="Picture 10"/>
          <p:cNvPicPr>
            <a:picLocks noChangeAspect="1"/>
          </p:cNvPicPr>
          <p:nvPr/>
        </p:nvPicPr>
        <p:blipFill>
          <a:blip r:embed="rId3"/>
          <a:srcRect t="5319" b="5319"/>
          <a:stretch>
            <a:fillRect/>
          </a:stretch>
        </p:blipFill>
        <p:spPr>
          <a:xfrm>
            <a:off x="981837" y="3694465"/>
            <a:ext cx="3394942" cy="2143864"/>
          </a:xfrm>
          <a:prstGeom prst="rect">
            <a:avLst/>
          </a:prstGeom>
        </p:spPr>
      </p:pic>
      <p:pic>
        <p:nvPicPr>
          <p:cNvPr id="11" name="Picture 11"/>
          <p:cNvPicPr>
            <a:picLocks noChangeAspect="1"/>
          </p:cNvPicPr>
          <p:nvPr/>
        </p:nvPicPr>
        <p:blipFill>
          <a:blip r:embed="rId4"/>
          <a:srcRect l="11995" r="11995"/>
          <a:stretch>
            <a:fillRect/>
          </a:stretch>
        </p:blipFill>
        <p:spPr>
          <a:xfrm>
            <a:off x="4376812" y="1577730"/>
            <a:ext cx="3394942" cy="2143864"/>
          </a:xfrm>
          <a:prstGeom prst="rect">
            <a:avLst/>
          </a:prstGeom>
        </p:spPr>
      </p:pic>
      <p:pic>
        <p:nvPicPr>
          <p:cNvPr id="12" name="Picture 12"/>
          <p:cNvPicPr>
            <a:picLocks noChangeAspect="1"/>
          </p:cNvPicPr>
          <p:nvPr/>
        </p:nvPicPr>
        <p:blipFill>
          <a:blip r:embed="rId5"/>
          <a:srcRect t="2638" b="2638"/>
          <a:stretch>
            <a:fillRect/>
          </a:stretch>
        </p:blipFill>
        <p:spPr>
          <a:xfrm>
            <a:off x="7771733" y="3721608"/>
            <a:ext cx="3394942" cy="2143864"/>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培训目标设定</a:t>
              </a:r>
            </a:p>
          </p:txBody>
        </p:sp>
      </p:grpSp>
      <p:grpSp>
        <p:nvGrpSpPr>
          <p:cNvPr id="35" name="Group 35"/>
          <p:cNvGrpSpPr/>
          <p:nvPr/>
        </p:nvGrpSpPr>
        <p:grpSpPr>
          <a:xfrm>
            <a:off x="981837" y="1604867"/>
            <a:ext cx="3394996" cy="490334"/>
            <a:chOff x="981837" y="1604867"/>
            <a:chExt cx="3394996" cy="490334"/>
          </a:xfrm>
        </p:grpSpPr>
        <p:sp>
          <p:nvSpPr>
            <p:cNvPr id="36" name="TextBox 36"/>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提高员工时间管理意识</a:t>
              </a:r>
            </a:p>
          </p:txBody>
        </p:sp>
      </p:grpSp>
      <p:grpSp>
        <p:nvGrpSpPr>
          <p:cNvPr id="37" name="Group 37"/>
          <p:cNvGrpSpPr/>
          <p:nvPr/>
        </p:nvGrpSpPr>
        <p:grpSpPr>
          <a:xfrm>
            <a:off x="1090562" y="2039620"/>
            <a:ext cx="3286271" cy="1654845"/>
            <a:chOff x="1090562" y="2039620"/>
            <a:chExt cx="3286271" cy="1654845"/>
          </a:xfrm>
        </p:grpSpPr>
        <p:sp>
          <p:nvSpPr>
            <p:cNvPr id="38" name="TextBox 38"/>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通过培训使员工认识到时间管理的重要性，并树立正确的时间观念。</a:t>
              </a:r>
            </a:p>
          </p:txBody>
        </p:sp>
      </p:grpSp>
      <p:grpSp>
        <p:nvGrpSpPr>
          <p:cNvPr id="39" name="Group 39"/>
          <p:cNvGrpSpPr/>
          <p:nvPr/>
        </p:nvGrpSpPr>
        <p:grpSpPr>
          <a:xfrm>
            <a:off x="4376833" y="3748751"/>
            <a:ext cx="3394996" cy="490334"/>
            <a:chOff x="4376833" y="3748751"/>
            <a:chExt cx="3394996" cy="490334"/>
          </a:xfrm>
        </p:grpSpPr>
        <p:sp>
          <p:nvSpPr>
            <p:cNvPr id="40" name="TextBox 40"/>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掌握时间管理方法</a:t>
              </a:r>
            </a:p>
          </p:txBody>
        </p:sp>
      </p:grpSp>
      <p:grpSp>
        <p:nvGrpSpPr>
          <p:cNvPr id="41" name="Group 41"/>
          <p:cNvGrpSpPr/>
          <p:nvPr/>
        </p:nvGrpSpPr>
        <p:grpSpPr>
          <a:xfrm>
            <a:off x="4485558" y="4183504"/>
            <a:ext cx="3286271" cy="1654845"/>
            <a:chOff x="4485558" y="4183504"/>
            <a:chExt cx="3286271" cy="1654845"/>
          </a:xfrm>
        </p:grpSpPr>
        <p:sp>
          <p:nvSpPr>
            <p:cNvPr id="42" name="TextBox 4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教授员工实用的时间管理技巧和方法，如制定计划、优先级排序等。</a:t>
              </a:r>
            </a:p>
          </p:txBody>
        </p:sp>
      </p:grpSp>
      <p:grpSp>
        <p:nvGrpSpPr>
          <p:cNvPr id="43" name="Group 43"/>
          <p:cNvGrpSpPr/>
          <p:nvPr/>
        </p:nvGrpSpPr>
        <p:grpSpPr>
          <a:xfrm>
            <a:off x="7771733" y="1604867"/>
            <a:ext cx="3394996" cy="490334"/>
            <a:chOff x="7771733" y="1604867"/>
            <a:chExt cx="3394996" cy="490334"/>
          </a:xfrm>
        </p:grpSpPr>
        <p:sp>
          <p:nvSpPr>
            <p:cNvPr id="44" name="TextBox 44"/>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提升工作效率与满意度</a:t>
              </a:r>
            </a:p>
          </p:txBody>
        </p:sp>
      </p:grpSp>
      <p:grpSp>
        <p:nvGrpSpPr>
          <p:cNvPr id="45" name="Group 45"/>
          <p:cNvGrpSpPr/>
          <p:nvPr/>
        </p:nvGrpSpPr>
        <p:grpSpPr>
          <a:xfrm>
            <a:off x="7880459" y="2039620"/>
            <a:ext cx="3286271" cy="1654845"/>
            <a:chOff x="7880459" y="2039620"/>
            <a:chExt cx="3286271" cy="1654845"/>
          </a:xfrm>
        </p:grpSpPr>
        <p:sp>
          <p:nvSpPr>
            <p:cNvPr id="46" name="TextBox 4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通过时间管理培训，使员工能够更高效地完成任务，减轻工作压力，提高工作满意度。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3"/>
          <a:stretch>
            <a:fillRect/>
          </a:stretch>
        </p:blipFill>
        <p:spPr>
          <a:xfrm>
            <a:off x="4289936" y="1498289"/>
            <a:ext cx="3861422" cy="3861422"/>
          </a:xfrm>
          <a:prstGeom prst="diamond">
            <a:avLst/>
          </a:prstGeom>
        </p:spPr>
      </p:pic>
      <p:grpSp>
        <p:nvGrpSpPr>
          <p:cNvPr id="5" name="Group 5"/>
          <p:cNvGrpSpPr/>
          <p:nvPr/>
        </p:nvGrpSpPr>
        <p:grpSpPr>
          <a:xfrm>
            <a:off x="44972" y="1608799"/>
            <a:ext cx="5067193" cy="1224567"/>
            <a:chOff x="44972" y="1608799"/>
            <a:chExt cx="5067193" cy="1224567"/>
          </a:xfrm>
        </p:grpSpPr>
        <p:sp>
          <p:nvSpPr>
            <p:cNvPr id="6" name="AutoShape 6"/>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TextBox 7"/>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员工能够熟练掌握时间管理技巧和方法，并运用到日常工作中。</a:t>
              </a:r>
            </a:p>
          </p:txBody>
        </p:sp>
        <p:sp>
          <p:nvSpPr>
            <p:cNvPr id="8" name="TextBox 8"/>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员工时间管理能力提升</a:t>
              </a:r>
            </a:p>
          </p:txBody>
        </p:sp>
        <p:sp>
          <p:nvSpPr>
            <p:cNvPr id="9" name="Freeform 9"/>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7180959" y="1608799"/>
            <a:ext cx="4946836" cy="1224567"/>
            <a:chOff x="7180959" y="1608799"/>
            <a:chExt cx="4946836" cy="1224567"/>
          </a:xfrm>
        </p:grpSpPr>
        <p:sp>
          <p:nvSpPr>
            <p:cNvPr id="11" name="AutoShape 11"/>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通过时间管理培训，员工能够更高效地完成任务，提高工作质量和效率。</a:t>
              </a:r>
            </a:p>
          </p:txBody>
        </p:sp>
        <p:sp>
          <p:nvSpPr>
            <p:cNvPr id="13" name="TextBox 13"/>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工作效率与质量提升</a:t>
              </a:r>
            </a:p>
          </p:txBody>
        </p:sp>
        <p:sp>
          <p:nvSpPr>
            <p:cNvPr id="14" name="Freeform 14"/>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24384" y="4380910"/>
            <a:ext cx="5067193" cy="1224566"/>
            <a:chOff x="24384" y="4380910"/>
            <a:chExt cx="5067193" cy="1224566"/>
          </a:xfrm>
        </p:grpSpPr>
        <p:sp>
          <p:nvSpPr>
            <p:cNvPr id="16" name="AutoShape 16"/>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TextBox 17"/>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员工在工作中感受到时间管理的益处，从而提高工作满意度和忠诚度。</a:t>
              </a:r>
            </a:p>
          </p:txBody>
        </p:sp>
        <p:sp>
          <p:nvSpPr>
            <p:cNvPr id="18" name="TextBox 18"/>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员工满意度提升</a:t>
              </a:r>
            </a:p>
          </p:txBody>
        </p:sp>
        <p:sp>
          <p:nvSpPr>
            <p:cNvPr id="19" name="Freeform 19"/>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7180959" y="4380910"/>
            <a:ext cx="4946836" cy="1224566"/>
            <a:chOff x="7180959" y="4380910"/>
            <a:chExt cx="4946836" cy="1224566"/>
          </a:xfrm>
        </p:grpSpPr>
        <p:sp>
          <p:nvSpPr>
            <p:cNvPr id="21" name="AutoShape 21"/>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TextBox 22"/>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员工工作效率的提升将带来企业整体绩效的提升，为企业创造更大的价值。</a:t>
              </a:r>
            </a:p>
          </p:txBody>
        </p:sp>
        <p:sp>
          <p:nvSpPr>
            <p:cNvPr id="23" name="TextBox 23"/>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企业绩效提升</a:t>
              </a:r>
            </a:p>
          </p:txBody>
        </p:sp>
        <p:sp>
          <p:nvSpPr>
            <p:cNvPr id="24" name="Freeform 24"/>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培训期望成果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培训内容与方法</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3">
            <a:alphaModFix/>
          </a:blip>
          <a:stretch>
            <a:fillRect/>
          </a:stretch>
        </p:blipFill>
        <p:spPr>
          <a:xfrm>
            <a:off x="7092557"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介绍蓝色微立体时间管理的核心理念，强调时间管理对于提高工作效率和生活质量的重要性。</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蓝色微立体时间管理理念定义</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回顾时间管理的历史发展，分析当前时间管理领域的现状和趋势，阐述蓝色微立体时间管理的优势和特点。</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时间管理历史与现状</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结合企业实际情况，探讨如何将蓝色微立体时间管理理念应用于企业管理和员工个人发展。</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蓝色微立体时间管理理念的应用</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蓝色微立体时间管理理念导入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TextBox 7"/>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分享实用的时间管理技巧，如制定计划、设定优先级、合理分配时间等，帮助员工提高工作效率。</a:t>
            </a:r>
          </a:p>
        </p:txBody>
      </p:sp>
      <p:pic>
        <p:nvPicPr>
          <p:cNvPr id="8" name="Picture 8"/>
          <p:cNvPicPr>
            <a:picLocks noChangeAspect="1"/>
          </p:cNvPicPr>
          <p:nvPr/>
        </p:nvPicPr>
        <p:blipFill>
          <a:blip r:embed="rId3"/>
          <a:srcRect l="16667" r="16667"/>
          <a:stretch>
            <a:fillRect/>
          </a:stretch>
        </p:blipFill>
        <p:spPr>
          <a:xfrm>
            <a:off x="5399254" y="1623909"/>
            <a:ext cx="1500254" cy="1500254"/>
          </a:xfrm>
          <a:prstGeom prst="ellipse">
            <a:avLst/>
          </a:prstGeom>
        </p:spPr>
      </p:pic>
      <p:sp>
        <p:nvSpPr>
          <p:cNvPr id="9" name="TextBox 9"/>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时间管理技巧分享</a:t>
            </a:r>
          </a:p>
        </p:txBody>
      </p:sp>
      <p:sp>
        <p:nvSpPr>
          <p:cNvPr id="10" name="TextBox 10"/>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介绍常用的时间管理工具，如日程表、待办事项清单、时间跟踪表等，帮助员工更好地管理时间。</a:t>
            </a:r>
          </a:p>
        </p:txBody>
      </p:sp>
      <p:sp>
        <p:nvSpPr>
          <p:cNvPr id="11" name="TextBox 11"/>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时间管理工具介绍</a:t>
            </a:r>
          </a:p>
        </p:txBody>
      </p:sp>
      <p:pic>
        <p:nvPicPr>
          <p:cNvPr id="12" name="Picture 12"/>
          <p:cNvPicPr>
            <a:picLocks noChangeAspect="1"/>
          </p:cNvPicPr>
          <p:nvPr/>
        </p:nvPicPr>
        <p:blipFill>
          <a:blip r:embed="rId4"/>
          <a:srcRect l="19292" r="19292"/>
          <a:stretch>
            <a:fillRect/>
          </a:stretch>
        </p:blipFill>
        <p:spPr>
          <a:xfrm>
            <a:off x="5820154" y="3595858"/>
            <a:ext cx="2380229" cy="2380229"/>
          </a:xfrm>
          <a:prstGeom prst="ellipse">
            <a:avLst/>
          </a:prstGeom>
        </p:spPr>
      </p:pic>
      <p:pic>
        <p:nvPicPr>
          <p:cNvPr id="13" name="Picture 13"/>
          <p:cNvPicPr>
            <a:picLocks noChangeAspect="1"/>
          </p:cNvPicPr>
          <p:nvPr/>
        </p:nvPicPr>
        <p:blipFill>
          <a:blip r:embed="rId5"/>
          <a:srcRect l="12427" r="12427"/>
          <a:stretch>
            <a:fillRect/>
          </a:stretch>
        </p:blipFill>
        <p:spPr>
          <a:xfrm>
            <a:off x="3637042" y="3234923"/>
            <a:ext cx="1651452" cy="1651452"/>
          </a:xfrm>
          <a:prstGeom prst="ellipse">
            <a:avLst/>
          </a:prstGeom>
        </p:spPr>
      </p:pic>
      <p:sp>
        <p:nvSpPr>
          <p:cNvPr id="14" name="TextBox 14"/>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通过实际操作演练，让员工亲身体验时间管理的实际效果，加深对时间管理技巧和方法的理解和掌握。</a:t>
            </a:r>
          </a:p>
        </p:txBody>
      </p:sp>
      <p:sp>
        <p:nvSpPr>
          <p:cNvPr id="15" name="TextBox 15"/>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实操演练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时间管理技巧分享与实操演练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4" name="Group 4"/>
          <p:cNvGrpSpPr/>
          <p:nvPr/>
        </p:nvGrpSpPr>
        <p:grpSpPr>
          <a:xfrm>
            <a:off x="5982796" y="3116804"/>
            <a:ext cx="5783287" cy="1160526"/>
            <a:chOff x="5982796" y="3116804"/>
            <a:chExt cx="5783287" cy="1160526"/>
          </a:xfrm>
        </p:grpSpPr>
        <p:sp>
          <p:nvSpPr>
            <p:cNvPr id="5" name="TextBox 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沟通技巧提升</a:t>
              </a:r>
            </a:p>
          </p:txBody>
        </p:sp>
        <p:sp>
          <p:nvSpPr>
            <p:cNvPr id="6" name="TextBox 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分享有效的沟通技巧和方法，如倾听、表达、反馈等，帮助员工更好地与同事、领导沟通交流。</a:t>
              </a:r>
            </a:p>
          </p:txBody>
        </p:sp>
      </p:grpSp>
      <p:grpSp>
        <p:nvGrpSpPr>
          <p:cNvPr id="7" name="Group 7"/>
          <p:cNvGrpSpPr/>
          <p:nvPr/>
        </p:nvGrpSpPr>
        <p:grpSpPr>
          <a:xfrm>
            <a:off x="5982796" y="4769459"/>
            <a:ext cx="5783287" cy="1160526"/>
            <a:chOff x="5982796" y="4769459"/>
            <a:chExt cx="5783287" cy="1160526"/>
          </a:xfrm>
        </p:grpSpPr>
        <p:sp>
          <p:nvSpPr>
            <p:cNvPr id="8" name="TextBox 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团队协作与沟通实践</a:t>
              </a:r>
            </a:p>
          </p:txBody>
        </p:sp>
        <p:sp>
          <p:nvSpPr>
            <p:cNvPr id="9" name="TextBox 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通过实际案例分析和角色扮演等形式，让员工亲身体验团队协作和沟通的实际操作，提高团队协作和沟通能力。</a:t>
              </a:r>
            </a:p>
          </p:txBody>
        </p:sp>
      </p:grpSp>
      <p:sp>
        <p:nvSpPr>
          <p:cNvPr id="10" name="TextBox 1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团队协作重要性</a:t>
            </a:r>
          </a:p>
        </p:txBody>
      </p:sp>
      <p:sp>
        <p:nvSpPr>
          <p:cNvPr id="11" name="TextBox 1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强调团队协作在企业发展中的重要性，分析团队协作对于提高工作效率和质量的作用。</a:t>
            </a:r>
          </a:p>
        </p:txBody>
      </p:sp>
      <p:pic>
        <p:nvPicPr>
          <p:cNvPr id="12" name="Picture 12"/>
          <p:cNvPicPr>
            <a:picLocks noChangeAspect="1"/>
          </p:cNvPicPr>
          <p:nvPr/>
        </p:nvPicPr>
        <p:blipFill>
          <a:blip r:embed="rId3"/>
          <a:srcRect l="5908" r="5908"/>
          <a:stretch>
            <a:fillRect/>
          </a:stretch>
        </p:blipFill>
        <p:spPr>
          <a:xfrm>
            <a:off x="869006" y="1293634"/>
            <a:ext cx="4563024" cy="4563025"/>
          </a:xfrm>
          <a:prstGeom prst="diamond">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团队协作与沟通技巧提升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培训效果评估与反馈</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https://d.book118.com/007153103023006030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2024-09-01T15:31:27.808</cp:lastPrinted>
  <dcterms:created xsi:type="dcterms:W3CDTF">2024-09-01T07:31:27Z</dcterms:created>
  <dcterms:modified xsi:type="dcterms:W3CDTF">2024-09-01T07:31:29Z</dcterms:modified>
</cp:coreProperties>
</file>