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C9D2-99B3-4554-AD04-4D9A9CFB4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A82FF-4334-4764-AB43-FA9C373F1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3D07B-7A1E-4A6F-BA08-0D65F7B78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55CEB-4C82-4659-BA55-5E2D1D27B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186EF-F94C-4B31-8901-4100EB47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C6174F-95AE-4A08-BA5F-03B8A445F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D4A1D-2F2A-4095-90DB-B2C9C9DC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7CCFB-97D1-4F96-87B7-7995479F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69F9E-E9AF-4C9A-ADA5-45F19F3F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6B20A-CC85-402A-A52F-48A10AAA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6C75A-FA17-4A7C-952D-C583D2A0B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4066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《MAPK信号通路》PPT课件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MAPK信号通路的组成和作用机制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MAPK信号通路在细胞生长、发育和分化中的作用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MAPK信号通路与人类疾病的关系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MAPK信号通路的调控机制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MAPK信号通路的研究前景和展望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MAPK信号通路是一种在生物体内普遍存在的信号转导途径，它能够将细胞表面受体接收到的外部信号传递到细胞核内部，调控基因的表达，从而影响细胞的生长、发育和分化等过程。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MAPK信号通路由三个主要的激酶级联组成，分别是MAPK、MAPKK和MAPKKK，它们在细胞内形成一个信号传递的网络，协调细胞对各种内外刺激的响应。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MAPK信号通路能够调控细胞的生长、发育和分化等过程，参与胚胎发育、神经系统的形成、骨骼和器官的发育等方面的调节。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MAPK信号通路能够调控细胞周期的进程，影响细胞的增殖和凋亡，对于维持细胞正常生长和防止肿瘤的发生具有重要意义。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免疫应答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MAPK信号通路能够参与炎症反应和免疫应答的调节，影响免疫细胞的活化和功能，对于防御病原体和维护机体健康具有重要作用。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MAPK信号通路在生物体内的功能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MAPK信号通路的发现和研究历程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科学家们发现了MAPK信号通路的三个主要激酶级联，开启了MAPK信号通路的研究历程。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20世纪90年代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随着分子生物学技术的发展，科学家们逐渐揭示了MAPK信号通路的分子机制和功能，进一步推动了MAPK信号通路的研究。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21世纪初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随着基因组学、蛋白质组学等技术的不断发展，科学家们对MAPK信号通路的调控机制和作用机制有了更深入的认识，为药物研发和疾病治疗提供了新的思路和靶点。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20世纪80年代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MAPK信号通路的组成和作用机制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激活蛋白：能够将上游信号传递给MAPKKK的蛋白质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MAPKK：MAPK激酶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MAPK：丝裂原激活蛋白激酶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MAPKKK：MAPKK激酶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抑制蛋白：能够抑制MAPK信号通路的蛋白质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MAPK信号通路的组成成分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MAPK信号通路的激活过程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激活蛋白接受上游信号，并激活MAPKKK。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MAPKK磷酸化MAPK，使其激活。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MAPKKK激活MAPKK，使其磷酸化。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激活的MAPK将下游蛋白质磷酸化，传递信号。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MAPK信号通路的作用机制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参与应激反应和免疫反应。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参与神经系统的信号传递。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调节细胞生长、发育和分化。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参与肿瘤发生和发展。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MAPK信号通路在细胞生长、发育和分化中的作用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MAPK信号通路对细胞生长的调控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MAPK信号通路通过调节细胞周期、细胞分裂和细胞大小，控制细胞的生长。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MAPK信号通路的激活与细胞生长的调节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当细胞受到生长因子、激素等外部刺激时，MAPK信号通路被激活，进而调节细胞生长相关基因的表达，促进细胞生长。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MAPK信号通路与其他信号通路的交互作用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MAPK信号通路与PI3K、JAK-STAT等其他信号通路相互作用，共同调节细胞的生长。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MAPK信号通路在细胞生长中的作用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MAPK信号通路通过调节特定基因的表达，促进细胞的分化。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MAPK信号通路对细胞分化的调控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MAPK信号通路的级联反应能够传递并放大外部刺激信号，影响细胞的发育方向和进程。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MAPK信号通路的级联反应与细胞发育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在细胞发育过程中，MAPK信号通路的激活往往伴随着细胞形态的变化，如突起、迁移等。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MAPK信号通路与细胞形态变化的关联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MAPK信号通路在细胞发育中的作用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https://d.book118.com/007154066046006034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2024-09-08T03:51:22.666</cp:lastPrinted>
  <dcterms:created xsi:type="dcterms:W3CDTF">2024-09-07T19:51:22Z</dcterms:created>
  <dcterms:modified xsi:type="dcterms:W3CDTF">2024-09-07T19:51:24Z</dcterms:modified>
</cp:coreProperties>
</file>