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43D2D-E927-425D-8E2A-A70CACE35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274A8-A053-40D8-A513-7F0D78947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625D7-1408-4B62-9CCA-D4731073B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49B92-1B4E-45C9-9ACC-DECBA26E6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36BC9B-D22E-42C6-AD82-DD9DB3C1F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D41DE0-F85A-4606-92A0-29C580DBB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94649-D69E-4B2B-B0CD-31263D6DF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C4C59-08FF-4C6E-95F9-7167F607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443ED-8C4C-4E17-BB7C-3B755BD06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E090F-C8EF-43B1-86CA-D682611D7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CC63D-09A6-4F4B-A9E4-73E596DA6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5515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有效预防呼吸道感染的指引手册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学校及幼儿园预防措施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社会层面预防措施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根据感染部位不同，可分为上呼吸道感染（如感冒、喉炎等）和下呼吸道感染（如支气管炎、肺炎等）。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包括免疫力低下、季节变化、环境因素（如空气污染）以及不良生活习惯（如吸烟）等。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487" r="84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上呼吸道感染常见症状包括咳嗽、流涕、发热等；下呼吸道感染则可能出现咳痰、气促、胸痛等症状。严重感染者可出现呼吸困难、高热甚至休克等表现。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医生会根据患者症状、体征及实验室检查结果进行综合诊断。常用的检查方法包括血常规、C反应蛋白、胸部X线或CT等。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勤洗手：用肥皂和流动水洗手，或使用含有至少60%酒精的洗手液。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避免用手触摸眼、鼻、口：这些部位容易受到病毒和细菌的感染。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咳嗽和打喷嚏时使用纸巾或肘部遮掩口鼻：避免直接用手遮掩，以减少病毒传播。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摄入足够的蔬菜、水果、全谷类、蛋白质等，以维持身体健康。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如维生素C、维生素D、锌等，有助于增强免疫力。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补充维生素和矿物质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保持充足的水分摄入有助于维持呼吸道黏膜的湿润，减少感染风险。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合理饮食与营养补充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每周进行至少150分钟的中等强度有氧运动，如快走、游泳、骑自行车等。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保证每晚7-9小时的睡眠，有助于身体恢复和增强免疫力。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减少压力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学会管理和减轻压力，如通过冥想、瑜伽、深呼吸等方式来放松身心。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增强免疫力，锻炼身体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减少去人群密集场所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在呼吸道疾病高发期，尽量减少去人群密集、空气流通差的场所。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佩戴口罩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在需要时，如乘坐公共交通工具或在人群密集场所，佩戴口罩以减少病毒传播风险。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避免与生病的人密切接触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尽量避免与患有呼吸道感染的人近距离接触。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避免接触传染源和减少暴露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每天定时开窗通风，保持室内空气新鲜，有助于降低病毒在密闭环境中的浓度。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750" b="14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在雾霾、沙尘等恶劣天气下，使用空气净化器过滤空气中的颗粒物，提高室内空气质量。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定期打扫房间，清理灰尘，保持室内环境整洁，减少病毒滋生和传播的机会。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室内空气流通与清洁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使用含氯消毒剂擦拭家具、地板等表面，保持清洁并杀灭病毒。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家具和地面消毒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将餐具浸泡在热水或消毒柜中进行消毒，确保饮食安全。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定期清洗床单、被罩、枕套等床上用品，并在阳光下晾晒，利用紫外线杀灭病毒。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床上用品清洁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定期消毒家居用品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避免接触呼吸道感染患者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尽量避免与患有呼吸道感染的人接触，以减少感染风险。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监测体温和症状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每天定时测量家庭成员的体温，注意观察是否有咳嗽、乏力等症状。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鼓励家庭成员保持充足的睡眠，均衡的饮食，适当的锻炼，以增强身体免疫力。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注意家庭成员健康状况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4" r="10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将生活垃圾进行分类，及时清理并丢弃在指定的垃圾收集点，避免垃圾堆积引发病毒滋生。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确保家庭污水排放通畅，避免污水滞留引发病毒传播。可使用含氯消毒剂对下水道进行定期消毒。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及时处理家庭垃圾和污水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污水排放和处理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https://d.book118.com/007155155016006035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2024-09-09T09:21:15.886</cp:lastPrinted>
  <dcterms:created xsi:type="dcterms:W3CDTF">2024-09-09T01:21:15Z</dcterms:created>
  <dcterms:modified xsi:type="dcterms:W3CDTF">2024-09-09T01:21:18Z</dcterms:modified>
</cp:coreProperties>
</file>