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BD6EC-781A-4778-83D0-EBE96DDAB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9848A-4D4E-4DE2-B650-0BC5C3B1D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CCBFC-2D53-4D20-9FF1-357B2A884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D7916-587A-4DB7-80BB-92C90FCC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35836-7AA7-4202-AEDA-2739EBE3A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96175-4116-4A28-9082-9AEE1B15B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3CBB6E-56B5-4FA5-938C-E6912C817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5FDE8-E754-47EE-932E-A199BBF95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E8FD3-B6DF-4DDE-B17B-80051339A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D3CE2-8B61-4D66-9E03-655078D36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543BC-2C96-4AC3-81EE-2DB4A4F1D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61020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员工安全培训知识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安全防护设备使用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安全文化培育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安全意识培训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提高员工的安全意识，能够预防安全事故的发生，减少企业因事故造成的损失。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安全意识强的员工会更加关注自身和他人的安全，降低在工作场所发生意外的风险。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安全意识强的员工能够更加专注于工作，减少因安全问题导致的生产停顿和效率下降。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安全意识薄弱的员工容易忽视工作中的安全隐患，增加事故发生的概率。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缺乏安全意识的员工在面对危险时，可能无法及时采取正确的应对措施，导致人员伤亡。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企业若未对员工进行充分的安全培训，一旦发生事故，可能面临法律责任和赔偿。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安全意识薄弱的风险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企业应定期组织安全培训，向员工传授安全知识和技能，提高他们的安全意识。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通过张贴安全标语、宣传海报等形式，提醒员工注意安全，营造关注安全的氛围。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安全宣传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组织员工进行模拟演练，让他们在实际操作中掌握应对突发事件的技能和方法。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对在工作中表现突出的安全意识强的员工给予奖励，对违反安全规定的员工进行惩罚，以强化安全意识。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奖励与惩罚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提高安全意识的方法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操作规程的制定与执行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根据岗位特点和工艺要求，制定详细的安全操作规程，明确操作步骤、安全注意事项和应急措施。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培训员工掌握操作规程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确保员工充分了解和掌握安全操作规程，通过培训和演练，提高员工的安全意识和操作技能。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执行操作规程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要求员工在操作过程中严格遵守安全操作规程，不得擅自更改操作步骤或违反安全规定。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常见操作风险与应对措施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在使用机械设备时，应佩戴适当的防护装备，避免手部或其他部位被夹伤或割伤。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电气伤害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遵循安全用电规定，不私拉乱接电线，使用绝缘合格的工具和设备，防止触电事故发生。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化学伤害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接触和使用化学品的员工应了解化学品的危害性，穿戴防护服和护目镜等个人防护用品，防止化学物质溅入眼睛或皮肤。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在高处作业时，应采取安全带、安全网等防护措施，确保员工不发生坠落事故。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64" r="32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员工应熟悉紧急情况的处置流程，如火灾、地震、中毒等，掌握相应的应急措施，如灭火器使用、紧急疏散等。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紧急情况的处置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在发生紧急情况时，员工应立即报告上级领导和相关部门，并按照预案要求进行处置，确保人员安全和财产损失最小化。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及时报告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紧急情况的处置与报告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安全防护设备使用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眼部保护设备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如护目镜、眼镜等，选用时应考虑防冲击、防尘、防水等功能，使用时需确保设备清洁并正确佩戴。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头部保护设备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如安全帽，选用时应考虑材质、重量、大小等因素，使用时需正确佩戴，防止物体打击伤害头部。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听力保护设备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如耳塞、耳罩等，选用时应考虑降噪效果和舒适度，使用时应根据噪音环境选择合适的听力保护设备。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手部保护设备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如手套、护腕等，选用时应考虑耐磨、防滑、防切割等功能，使用时应根据作业需求选择合适的手部保护设备。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呼吸保护设备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如口罩、面罩等，选用时应考虑防护效果和舒适度，使用时应根据不同环境选择合适的呼吸保护设备。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各类安全设备的选用与使用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应定期对安全设备进行检查，确保其完好无损、符合标准。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安全设备的定期检查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应定期对安全设备进行清洗和消毒，保持其清洁卫生。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安全设备的清洗和消毒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对于磨损、损坏的安全设备应及时更换和更新，确保其防护效果和使用安全。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安全设备的更换和更新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安全设备应存放在干燥、通风、无尘的地方，避免阳光直射和高温环境。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安全设备的存放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安全设备的维护与保养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https://d.book118.com/007156102024006031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2024-09-03T04:04:09.137</cp:lastPrinted>
  <dcterms:created xsi:type="dcterms:W3CDTF">2024-09-02T20:04:09Z</dcterms:created>
  <dcterms:modified xsi:type="dcterms:W3CDTF">2024-09-02T20:04:11Z</dcterms:modified>
</cp:coreProperties>
</file>