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7" r:id="rId2"/>
    <p:sldMasterId id="2147483736" r:id="rId3"/>
    <p:sldMasterId id="2147483755"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6" r:id="rId25"/>
    <p:sldId id="319" r:id="rId26"/>
    <p:sldId id="322" r:id="rId27"/>
    <p:sldId id="325" r:id="rId28"/>
    <p:sldId id="328" r:id="rId29"/>
    <p:sldId id="331" r:id="rId30"/>
    <p:sldId id="334" r:id="rId31"/>
    <p:sldId id="337" r:id="rId32"/>
    <p:sldId id="340" r:id="rId33"/>
    <p:sldId id="343" r:id="rId34"/>
    <p:sldId id="345" r:id="rId35"/>
  </p:sldIdLst>
  <p:sldSz cx="12192000" cy="6858000"/>
  <p:notesSz cx="6858000" cy="9144000"/>
  <p:custDataLst>
    <p:tags r:id="rId3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slide" Target="slides/slide21.xml" /><Relationship Id="rId27" Type="http://schemas.openxmlformats.org/officeDocument/2006/relationships/slide" Target="slides/slide22.xml" /><Relationship Id="rId28" Type="http://schemas.openxmlformats.org/officeDocument/2006/relationships/slide" Target="slides/slide23.xml" /><Relationship Id="rId29" Type="http://schemas.openxmlformats.org/officeDocument/2006/relationships/slide" Target="slides/slide24.xml" /><Relationship Id="rId3" Type="http://schemas.openxmlformats.org/officeDocument/2006/relationships/slideMaster" Target="slideMasters/slideMaster3.xml" /><Relationship Id="rId30" Type="http://schemas.openxmlformats.org/officeDocument/2006/relationships/slide" Target="slides/slide25.xml" /><Relationship Id="rId31" Type="http://schemas.openxmlformats.org/officeDocument/2006/relationships/slide" Target="slides/slide26.xml" /><Relationship Id="rId32" Type="http://schemas.openxmlformats.org/officeDocument/2006/relationships/slide" Target="slides/slide27.xml" /><Relationship Id="rId33" Type="http://schemas.openxmlformats.org/officeDocument/2006/relationships/slide" Target="slides/slide28.xml" /><Relationship Id="rId34" Type="http://schemas.openxmlformats.org/officeDocument/2006/relationships/slide" Target="slides/slide29.xml" /><Relationship Id="rId35" Type="http://schemas.openxmlformats.org/officeDocument/2006/relationships/slide" Target="slides/slide30.xml" /><Relationship Id="rId36" Type="http://schemas.openxmlformats.org/officeDocument/2006/relationships/tags" Target="tags/tag542.xml" /><Relationship Id="rId37" Type="http://schemas.openxmlformats.org/officeDocument/2006/relationships/presProps" Target="presProps.xml" /><Relationship Id="rId38" Type="http://schemas.openxmlformats.org/officeDocument/2006/relationships/viewProps" Target="viewProps.xml" /><Relationship Id="rId39" Type="http://schemas.openxmlformats.org/officeDocument/2006/relationships/theme" Target="theme/theme1.xml" /><Relationship Id="rId4" Type="http://schemas.openxmlformats.org/officeDocument/2006/relationships/slideMaster" Target="slideMasters/slideMaster4.xml" /><Relationship Id="rId40" Type="http://schemas.openxmlformats.org/officeDocument/2006/relationships/tableStyles" Target="tableStyles.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23</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25</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26</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27</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28</a:t>
            </a:fld>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97.xml" /><Relationship Id="rId11" Type="http://schemas.openxmlformats.org/officeDocument/2006/relationships/image" Target="../media/image13.png" /><Relationship Id="rId12" Type="http://schemas.openxmlformats.org/officeDocument/2006/relationships/tags" Target="../tags/tag98.xml" /><Relationship Id="rId13" Type="http://schemas.openxmlformats.org/officeDocument/2006/relationships/image" Target="../media/image14.png" /><Relationship Id="rId14" Type="http://schemas.openxmlformats.org/officeDocument/2006/relationships/tags" Target="../tags/tag99.xml" /><Relationship Id="rId15" Type="http://schemas.openxmlformats.org/officeDocument/2006/relationships/image" Target="../media/image15.png"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tags" Target="../tags/tag93.xml" /><Relationship Id="rId20" Type="http://schemas.openxmlformats.org/officeDocument/2006/relationships/tags" Target="../tags/tag104.xml" /><Relationship Id="rId21" Type="http://schemas.openxmlformats.org/officeDocument/2006/relationships/tags" Target="../tags/tag105.xml" /><Relationship Id="rId22" Type="http://schemas.openxmlformats.org/officeDocument/2006/relationships/tags" Target="../tags/tag106.xml" /><Relationship Id="rId23" Type="http://schemas.openxmlformats.org/officeDocument/2006/relationships/tags" Target="../tags/tag107.xml" /><Relationship Id="rId24"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94.xml" /><Relationship Id="rId5" Type="http://schemas.openxmlformats.org/officeDocument/2006/relationships/image" Target="../media/image10.png" /><Relationship Id="rId6" Type="http://schemas.openxmlformats.org/officeDocument/2006/relationships/tags" Target="../tags/tag95.xml" /><Relationship Id="rId7" Type="http://schemas.openxmlformats.org/officeDocument/2006/relationships/image" Target="../media/image11.png" /><Relationship Id="rId8" Type="http://schemas.openxmlformats.org/officeDocument/2006/relationships/tags" Target="../tags/tag96.xml" /><Relationship Id="rId9" Type="http://schemas.openxmlformats.org/officeDocument/2006/relationships/image" Target="../media/image12.png"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5.xml" /><Relationship Id="rId11"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09.xml" /><Relationship Id="rId4" Type="http://schemas.openxmlformats.org/officeDocument/2006/relationships/image" Target="../media/image17.png"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8.png"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22.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23.xml" /><Relationship Id="rId4" Type="http://schemas.openxmlformats.org/officeDocument/2006/relationships/image" Target="../media/image17.png"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31.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14"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32.xml" /><Relationship Id="rId4" Type="http://schemas.openxmlformats.org/officeDocument/2006/relationships/image" Target="../media/image17.png"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9.png" /><Relationship Id="rId4" Type="http://schemas.openxmlformats.org/officeDocument/2006/relationships/tags" Target="../tags/tag144.xml" /><Relationship Id="rId5" Type="http://schemas.openxmlformats.org/officeDocument/2006/relationships/image" Target="../media/image20.png" /><Relationship Id="rId6" Type="http://schemas.openxmlformats.org/officeDocument/2006/relationships/tags" Target="../tags/tag145.xml" /><Relationship Id="rId7" Type="http://schemas.openxmlformats.org/officeDocument/2006/relationships/image" Target="../media/image21.png" /><Relationship Id="rId8" Type="http://schemas.openxmlformats.org/officeDocument/2006/relationships/tags" Target="../tags/tag146.xml" /><Relationship Id="rId9" Type="http://schemas.openxmlformats.org/officeDocument/2006/relationships/tags" Target="../tags/tag147.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54.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slideMaster" Target="../slideMasters/slideMaster3.xml" /><Relationship Id="rId2" Type="http://schemas.openxmlformats.org/officeDocument/2006/relationships/image" Target="../media/image22.png" /><Relationship Id="rId3" Type="http://schemas.openxmlformats.org/officeDocument/2006/relationships/tags" Target="../tags/tag155.xml" /><Relationship Id="rId4" Type="http://schemas.openxmlformats.org/officeDocument/2006/relationships/image" Target="../media/image23.png"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slideMaster" Target="../slideMasters/slideMaster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image" Target="../media/image24.png" /><Relationship Id="rId5" Type="http://schemas.openxmlformats.org/officeDocument/2006/relationships/tags" Target="../tags/tag166.xml" /><Relationship Id="rId6" Type="http://schemas.openxmlformats.org/officeDocument/2006/relationships/image" Target="../media/image25.png"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7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slideMaster" Target="../slideMasters/slideMaster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image" Target="../media/image24.png" /><Relationship Id="rId5" Type="http://schemas.openxmlformats.org/officeDocument/2006/relationships/tags" Target="../tags/tag176.xml" /><Relationship Id="rId6" Type="http://schemas.openxmlformats.org/officeDocument/2006/relationships/image" Target="../media/image25.png"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26.png" /><Relationship Id="rId10" Type="http://schemas.openxmlformats.org/officeDocument/2006/relationships/tags" Target="../tags/tag186.xml" /><Relationship Id="rId11" Type="http://schemas.openxmlformats.org/officeDocument/2006/relationships/image" Target="../media/image13.png" /><Relationship Id="rId12" Type="http://schemas.openxmlformats.org/officeDocument/2006/relationships/tags" Target="../tags/tag187.xml" /><Relationship Id="rId13" Type="http://schemas.openxmlformats.org/officeDocument/2006/relationships/image" Target="../media/image14.png" /><Relationship Id="rId14" Type="http://schemas.openxmlformats.org/officeDocument/2006/relationships/tags" Target="../tags/tag188.xml" /><Relationship Id="rId15" Type="http://schemas.openxmlformats.org/officeDocument/2006/relationships/image" Target="../media/image15.png" /><Relationship Id="rId16" Type="http://schemas.openxmlformats.org/officeDocument/2006/relationships/tags" Target="../tags/tag189.xml" /><Relationship Id="rId17" Type="http://schemas.openxmlformats.org/officeDocument/2006/relationships/tags" Target="../tags/tag190.xml" /><Relationship Id="rId18" Type="http://schemas.openxmlformats.org/officeDocument/2006/relationships/tags" Target="../tags/tag191.xml" /><Relationship Id="rId19" Type="http://schemas.openxmlformats.org/officeDocument/2006/relationships/tags" Target="../tags/tag192.xml" /><Relationship Id="rId2" Type="http://schemas.openxmlformats.org/officeDocument/2006/relationships/tags" Target="../tags/tag182.xml" /><Relationship Id="rId20" Type="http://schemas.openxmlformats.org/officeDocument/2006/relationships/tags" Target="../tags/tag193.xml" /><Relationship Id="rId21" Type="http://schemas.openxmlformats.org/officeDocument/2006/relationships/tags" Target="../tags/tag194.xml" /><Relationship Id="rId22"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183.xml" /><Relationship Id="rId5" Type="http://schemas.openxmlformats.org/officeDocument/2006/relationships/image" Target="../media/image10.png" /><Relationship Id="rId6" Type="http://schemas.openxmlformats.org/officeDocument/2006/relationships/tags" Target="../tags/tag184.xml" /><Relationship Id="rId7" Type="http://schemas.openxmlformats.org/officeDocument/2006/relationships/image" Target="../media/image11.png" /><Relationship Id="rId8" Type="http://schemas.openxmlformats.org/officeDocument/2006/relationships/tags" Target="../tags/tag185.xml" /><Relationship Id="rId9" Type="http://schemas.openxmlformats.org/officeDocument/2006/relationships/image" Target="../media/image12.png"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slideMaster" Target="../slideMasters/slideMaster3.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image" Target="../media/image28.png" /><Relationship Id="rId5" Type="http://schemas.openxmlformats.org/officeDocument/2006/relationships/tags" Target="../tags/tag197.xml" /><Relationship Id="rId6" Type="http://schemas.openxmlformats.org/officeDocument/2006/relationships/image" Target="../media/image29.png"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0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slideMaster" Target="../slideMasters/slideMaster3.xml" /><Relationship Id="rId2" Type="http://schemas.openxmlformats.org/officeDocument/2006/relationships/tags" Target="../tags/tag204.xml" /><Relationship Id="rId3" Type="http://schemas.openxmlformats.org/officeDocument/2006/relationships/image" Target="../media/image24.png" /><Relationship Id="rId4" Type="http://schemas.openxmlformats.org/officeDocument/2006/relationships/tags" Target="../tags/tag205.xml" /><Relationship Id="rId5" Type="http://schemas.openxmlformats.org/officeDocument/2006/relationships/image" Target="../media/image25.png"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30.png" /><Relationship Id="rId10" Type="http://schemas.openxmlformats.org/officeDocument/2006/relationships/slideMaster" Target="../slideMasters/slideMaster3.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36.xml" /><Relationship Id="rId10" Type="http://schemas.openxmlformats.org/officeDocument/2006/relationships/slideMaster" Target="../slideMasters/slideMaster3.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45.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slideMaster" Target="../slideMasters/slideMaster3.xml" /><Relationship Id="rId2" Type="http://schemas.openxmlformats.org/officeDocument/2006/relationships/tags" Target="../tags/tag246.xml" /><Relationship Id="rId3" Type="http://schemas.openxmlformats.org/officeDocument/2006/relationships/image" Target="../media/image31.png" /><Relationship Id="rId4" Type="http://schemas.openxmlformats.org/officeDocument/2006/relationships/tags" Target="../tags/tag247.xml" /><Relationship Id="rId5" Type="http://schemas.openxmlformats.org/officeDocument/2006/relationships/image" Target="../media/image32.png" /><Relationship Id="rId6" Type="http://schemas.openxmlformats.org/officeDocument/2006/relationships/tags" Target="../tags/tag248.xml" /><Relationship Id="rId7" Type="http://schemas.openxmlformats.org/officeDocument/2006/relationships/image" Target="../media/image33.png" /><Relationship Id="rId8" Type="http://schemas.openxmlformats.org/officeDocument/2006/relationships/tags" Target="../tags/tag249.xml" /><Relationship Id="rId9" Type="http://schemas.openxmlformats.org/officeDocument/2006/relationships/tags" Target="../tags/tag250.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61.xml" /><Relationship Id="rId2" Type="http://schemas.openxmlformats.org/officeDocument/2006/relationships/image" Target="../media/image34.jpeg"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73.xml" /><Relationship Id="rId2" Type="http://schemas.openxmlformats.org/officeDocument/2006/relationships/image" Target="../media/image34.jpeg"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35.png" /><Relationship Id="rId10" Type="http://schemas.openxmlformats.org/officeDocument/2006/relationships/tags" Target="../tags/tag293.xml" /><Relationship Id="rId11" Type="http://schemas.openxmlformats.org/officeDocument/2006/relationships/slideMaster" Target="../slideMasters/slideMaster4.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4.xml" /><Relationship Id="rId3" Type="http://schemas.openxmlformats.org/officeDocument/2006/relationships/tags" Target="../tags/tag295.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tags" Target="../tags/tag298.xml" /><Relationship Id="rId7"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9.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tags" Target="../tags/tag309.xml" /><Relationship Id="rId9"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310.xml" /><Relationship Id="rId10" Type="http://schemas.openxmlformats.org/officeDocument/2006/relationships/slideMaster" Target="../slideMasters/slideMaster4.xml" /><Relationship Id="rId2" Type="http://schemas.openxmlformats.org/officeDocument/2006/relationships/tags" Target="../tags/tag311.xml" /><Relationship Id="rId3" Type="http://schemas.openxmlformats.org/officeDocument/2006/relationships/image" Target="../media/image36.png"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tags" Target="../tags/tag316.xml" /><Relationship Id="rId9" Type="http://schemas.openxmlformats.org/officeDocument/2006/relationships/tags" Target="../tags/tag317.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318.xml" /><Relationship Id="rId2" Type="http://schemas.openxmlformats.org/officeDocument/2006/relationships/tags" Target="../tags/tag319.xml" /><Relationship Id="rId3" Type="http://schemas.openxmlformats.org/officeDocument/2006/relationships/image" Target="../media/image36.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 Id="rId7" Type="http://schemas.openxmlformats.org/officeDocument/2006/relationships/tags" Target="../tags/tag323.xml" /><Relationship Id="rId8" Type="http://schemas.openxmlformats.org/officeDocument/2006/relationships/tags" Target="../tags/tag324.xml" /><Relationship Id="rId9"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3.xml" /><Relationship Id="rId11" Type="http://schemas.openxmlformats.org/officeDocument/2006/relationships/slideMaster" Target="../slideMasters/slideMaster4.xml" /><Relationship Id="rId2" Type="http://schemas.openxmlformats.org/officeDocument/2006/relationships/image" Target="../media/image34.jpeg"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334.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tags" Target="../tags/tag337.xml" /><Relationship Id="rId5" Type="http://schemas.openxmlformats.org/officeDocument/2006/relationships/image" Target="../media/image37.png" /><Relationship Id="rId6"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338.xml" /><Relationship Id="rId2" Type="http://schemas.openxmlformats.org/officeDocument/2006/relationships/image" Target="../media/image36.png" /><Relationship Id="rId3" Type="http://schemas.openxmlformats.org/officeDocument/2006/relationships/tags" Target="../tags/tag339.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tags" Target="../tags/tag342.xml" /><Relationship Id="rId7" Type="http://schemas.openxmlformats.org/officeDocument/2006/relationships/tags" Target="../tags/tag343.xml" /><Relationship Id="rId8" Type="http://schemas.openxmlformats.org/officeDocument/2006/relationships/tags" Target="../tags/tag344.xml" /><Relationship Id="rId9"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345.xml" /><Relationship Id="rId2" Type="http://schemas.openxmlformats.org/officeDocument/2006/relationships/tags" Target="../tags/tag346.xml" /><Relationship Id="rId3" Type="http://schemas.openxmlformats.org/officeDocument/2006/relationships/tags" Target="../tags/tag347.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tags" Target="../tags/tag350.xml" /><Relationship Id="rId7" Type="http://schemas.openxmlformats.org/officeDocument/2006/relationships/tags" Target="../tags/tag351.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352.xml" /><Relationship Id="rId2" Type="http://schemas.openxmlformats.org/officeDocument/2006/relationships/tags" Target="../tags/tag353.xml" /><Relationship Id="rId3" Type="http://schemas.openxmlformats.org/officeDocument/2006/relationships/tags" Target="../tags/tag354.xml"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tags" Target="../tags/tag357.xml" /><Relationship Id="rId7" Type="http://schemas.openxmlformats.org/officeDocument/2006/relationships/tags" Target="../tags/tag358.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359.xml" /><Relationship Id="rId2" Type="http://schemas.openxmlformats.org/officeDocument/2006/relationships/tags" Target="../tags/tag360.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366.xml" /><Relationship Id="rId10" Type="http://schemas.openxmlformats.org/officeDocument/2006/relationships/image" Target="../media/image37.png" /><Relationship Id="rId11" Type="http://schemas.openxmlformats.org/officeDocument/2006/relationships/slideMaster" Target="../slideMasters/slideMaster4.xml" /><Relationship Id="rId2" Type="http://schemas.openxmlformats.org/officeDocument/2006/relationships/tags" Target="../tags/tag367.xml" /><Relationship Id="rId3" Type="http://schemas.openxmlformats.org/officeDocument/2006/relationships/tags" Target="../tags/tag368.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tags" Target="../tags/tag371.xml" /><Relationship Id="rId7" Type="http://schemas.openxmlformats.org/officeDocument/2006/relationships/tags" Target="../tags/tag372.xml" /><Relationship Id="rId8" Type="http://schemas.openxmlformats.org/officeDocument/2006/relationships/tags" Target="../tags/tag373.xml" /><Relationship Id="rId9" Type="http://schemas.openxmlformats.org/officeDocument/2006/relationships/tags" Target="../tags/tag374.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375.xml" /><Relationship Id="rId2" Type="http://schemas.openxmlformats.org/officeDocument/2006/relationships/tags" Target="../tags/tag376.xml" /><Relationship Id="rId3" Type="http://schemas.openxmlformats.org/officeDocument/2006/relationships/tags" Target="../tags/tag377.xml"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image" Target="../media/image37.png" /><Relationship Id="rId8"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7253E3-6FC8-440C-BF11-C35227DB22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AEFF0B-FAE9-4176-9F03-C6AA100994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FC699C-A034-44D2-96F3-9AE2DAAA3D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EF8E9D-DAD7-4029-8096-F566F74144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E6FCF9-B4CE-4F37-90B2-603044CD89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EE9FF5-47BC-4B0F-AF84-E69F7CABA5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8935AA-A0B4-4CBC-819A-D327C514CA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CCFFE6-1F02-4743-9475-3FE7C9DE0B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375FFB-CAAA-4E8D-BCC8-2120CD9812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DD7A4E-AE5D-4263-8689-041003E6CD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DA78DE-048E-467A-88C9-509F0D2BB4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lt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55.xml" /><Relationship Id="rId2" Type="http://schemas.openxmlformats.org/officeDocument/2006/relationships/slideLayout" Target="../slideLayouts/slideLayout24.xml" /><Relationship Id="rId20" Type="http://schemas.openxmlformats.org/officeDocument/2006/relationships/tags" Target="../tags/tag256.xml" /><Relationship Id="rId21" Type="http://schemas.openxmlformats.org/officeDocument/2006/relationships/tags" Target="../tags/tag257.xml" /><Relationship Id="rId22" Type="http://schemas.openxmlformats.org/officeDocument/2006/relationships/tags" Target="../tags/tag258.xml" /><Relationship Id="rId23" Type="http://schemas.openxmlformats.org/officeDocument/2006/relationships/tags" Target="../tags/tag259.xml" /><Relationship Id="rId24" Type="http://schemas.openxmlformats.org/officeDocument/2006/relationships/tags" Target="../tags/tag260.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1.xml" /><Relationship Id="rId10" Type="http://schemas.openxmlformats.org/officeDocument/2006/relationships/slideLayout" Target="../slideLayouts/slideLayout50.xml" /><Relationship Id="rId11" Type="http://schemas.openxmlformats.org/officeDocument/2006/relationships/slideLayout" Target="../slideLayouts/slideLayout51.xml" /><Relationship Id="rId12" Type="http://schemas.openxmlformats.org/officeDocument/2006/relationships/slideLayout" Target="../slideLayouts/slideLayout52.xml" /><Relationship Id="rId13" Type="http://schemas.openxmlformats.org/officeDocument/2006/relationships/slideLayout" Target="../slideLayouts/slideLayout53.xml" /><Relationship Id="rId14" Type="http://schemas.openxmlformats.org/officeDocument/2006/relationships/slideLayout" Target="../slideLayouts/slideLayout54.xml" /><Relationship Id="rId15" Type="http://schemas.openxmlformats.org/officeDocument/2006/relationships/slideLayout" Target="../slideLayouts/slideLayout55.xml" /><Relationship Id="rId16" Type="http://schemas.openxmlformats.org/officeDocument/2006/relationships/slideLayout" Target="../slideLayouts/slideLayout56.xml" /><Relationship Id="rId17" Type="http://schemas.openxmlformats.org/officeDocument/2006/relationships/slideLayout" Target="../slideLayouts/slideLayout57.xml" /><Relationship Id="rId18" Type="http://schemas.openxmlformats.org/officeDocument/2006/relationships/slideLayout" Target="../slideLayouts/slideLayout58.xml" /><Relationship Id="rId19" Type="http://schemas.openxmlformats.org/officeDocument/2006/relationships/tags" Target="../tags/tag381.xml" /><Relationship Id="rId2" Type="http://schemas.openxmlformats.org/officeDocument/2006/relationships/slideLayout" Target="../slideLayouts/slideLayout42.xml" /><Relationship Id="rId20" Type="http://schemas.openxmlformats.org/officeDocument/2006/relationships/tags" Target="../tags/tag382.xml" /><Relationship Id="rId21" Type="http://schemas.openxmlformats.org/officeDocument/2006/relationships/tags" Target="../tags/tag383.xml" /><Relationship Id="rId22" Type="http://schemas.openxmlformats.org/officeDocument/2006/relationships/tags" Target="../tags/tag384.xml" /><Relationship Id="rId23" Type="http://schemas.openxmlformats.org/officeDocument/2006/relationships/tags" Target="../tags/tag385.xml" /><Relationship Id="rId24" Type="http://schemas.openxmlformats.org/officeDocument/2006/relationships/tags" Target="../tags/tag386.xml" /><Relationship Id="rId25" Type="http://schemas.openxmlformats.org/officeDocument/2006/relationships/theme" Target="../theme/theme4.xml" /><Relationship Id="rId3" Type="http://schemas.openxmlformats.org/officeDocument/2006/relationships/slideLayout" Target="../slideLayouts/slideLayout43.xml" /><Relationship Id="rId4" Type="http://schemas.openxmlformats.org/officeDocument/2006/relationships/slideLayout" Target="../slideLayouts/slideLayout44.xml" /><Relationship Id="rId5" Type="http://schemas.openxmlformats.org/officeDocument/2006/relationships/slideLayout" Target="../slideLayouts/slideLayout45.xml" /><Relationship Id="rId6" Type="http://schemas.openxmlformats.org/officeDocument/2006/relationships/slideLayout" Target="../slideLayouts/slideLayout46.xml" /><Relationship Id="rId7" Type="http://schemas.openxmlformats.org/officeDocument/2006/relationships/slideLayout" Target="../slideLayouts/slideLayout47.xml" /><Relationship Id="rId8" Type="http://schemas.openxmlformats.org/officeDocument/2006/relationships/slideLayout" Target="../slideLayouts/slideLayout48.xml" /><Relationship Id="rId9" Type="http://schemas.openxmlformats.org/officeDocument/2006/relationships/slideLayout" Target="../slideLayouts/slideLayout4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7.xml" /><Relationship Id="rId3" Type="http://schemas.openxmlformats.org/officeDocument/2006/relationships/tags" Target="../tags/tag388.xml" /><Relationship Id="rId4" Type="http://schemas.openxmlformats.org/officeDocument/2006/relationships/tags" Target="../tags/tag38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397.xml" /><Relationship Id="rId11" Type="http://schemas.openxmlformats.org/officeDocument/2006/relationships/tags" Target="../tags/tag398.xml" /><Relationship Id="rId12" Type="http://schemas.openxmlformats.org/officeDocument/2006/relationships/tags" Target="../tags/tag399.xml" /><Relationship Id="rId13" Type="http://schemas.openxmlformats.org/officeDocument/2006/relationships/tags" Target="../tags/tag400.xml" /><Relationship Id="rId14" Type="http://schemas.openxmlformats.org/officeDocument/2006/relationships/tags" Target="../tags/tag401.xml" /><Relationship Id="rId15" Type="http://schemas.openxmlformats.org/officeDocument/2006/relationships/tags" Target="../tags/tag402.xml" /><Relationship Id="rId16" Type="http://schemas.openxmlformats.org/officeDocument/2006/relationships/tags" Target="../tags/tag403.xml" /><Relationship Id="rId17" Type="http://schemas.openxmlformats.org/officeDocument/2006/relationships/tags" Target="../tags/tag404.xml" /><Relationship Id="rId18" Type="http://schemas.openxmlformats.org/officeDocument/2006/relationships/tags" Target="../tags/tag405.xml" /><Relationship Id="rId19" Type="http://schemas.openxmlformats.org/officeDocument/2006/relationships/tags" Target="../tags/tag406.xml" /><Relationship Id="rId2" Type="http://schemas.openxmlformats.org/officeDocument/2006/relationships/notesSlide" Target="../notesSlides/notesSlide1.xml" /><Relationship Id="rId20" Type="http://schemas.openxmlformats.org/officeDocument/2006/relationships/tags" Target="../tags/tag407.xml" /><Relationship Id="rId21" Type="http://schemas.openxmlformats.org/officeDocument/2006/relationships/tags" Target="../tags/tag408.xml" /><Relationship Id="rId22" Type="http://schemas.openxmlformats.org/officeDocument/2006/relationships/tags" Target="../tags/tag409.xml" /><Relationship Id="rId23" Type="http://schemas.openxmlformats.org/officeDocument/2006/relationships/tags" Target="../tags/tag410.xml" /><Relationship Id="rId24" Type="http://schemas.openxmlformats.org/officeDocument/2006/relationships/tags" Target="../tags/tag411.xml" /><Relationship Id="rId3" Type="http://schemas.openxmlformats.org/officeDocument/2006/relationships/tags" Target="../tags/tag390.xml" /><Relationship Id="rId4" Type="http://schemas.openxmlformats.org/officeDocument/2006/relationships/tags" Target="../tags/tag391.xml" /><Relationship Id="rId5" Type="http://schemas.openxmlformats.org/officeDocument/2006/relationships/tags" Target="../tags/tag392.xml" /><Relationship Id="rId6" Type="http://schemas.openxmlformats.org/officeDocument/2006/relationships/tags" Target="../tags/tag393.xml" /><Relationship Id="rId7" Type="http://schemas.openxmlformats.org/officeDocument/2006/relationships/tags" Target="../tags/tag394.xml" /><Relationship Id="rId8" Type="http://schemas.openxmlformats.org/officeDocument/2006/relationships/tags" Target="../tags/tag395.xml" /><Relationship Id="rId9" Type="http://schemas.openxmlformats.org/officeDocument/2006/relationships/tags" Target="../tags/tag3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419.xml" /><Relationship Id="rId11" Type="http://schemas.openxmlformats.org/officeDocument/2006/relationships/tags" Target="../tags/tag420.xml" /><Relationship Id="rId12" Type="http://schemas.openxmlformats.org/officeDocument/2006/relationships/tags" Target="../tags/tag421.xml" /><Relationship Id="rId13" Type="http://schemas.openxmlformats.org/officeDocument/2006/relationships/tags" Target="../tags/tag422.xml" /><Relationship Id="rId14" Type="http://schemas.openxmlformats.org/officeDocument/2006/relationships/tags" Target="../tags/tag423.xml" /><Relationship Id="rId15" Type="http://schemas.openxmlformats.org/officeDocument/2006/relationships/tags" Target="../tags/tag424.xml" /><Relationship Id="rId16" Type="http://schemas.openxmlformats.org/officeDocument/2006/relationships/tags" Target="../tags/tag425.xml" /><Relationship Id="rId17" Type="http://schemas.openxmlformats.org/officeDocument/2006/relationships/tags" Target="../tags/tag426.xml" /><Relationship Id="rId18" Type="http://schemas.openxmlformats.org/officeDocument/2006/relationships/tags" Target="../tags/tag427.xml" /><Relationship Id="rId19" Type="http://schemas.openxmlformats.org/officeDocument/2006/relationships/tags" Target="../tags/tag428.xml" /><Relationship Id="rId2" Type="http://schemas.openxmlformats.org/officeDocument/2006/relationships/notesSlide" Target="../notesSlides/notesSlide2.xml" /><Relationship Id="rId20" Type="http://schemas.openxmlformats.org/officeDocument/2006/relationships/tags" Target="../tags/tag429.xml" /><Relationship Id="rId21" Type="http://schemas.openxmlformats.org/officeDocument/2006/relationships/tags" Target="../tags/tag430.xml" /><Relationship Id="rId22" Type="http://schemas.openxmlformats.org/officeDocument/2006/relationships/tags" Target="../tags/tag431.xml" /><Relationship Id="rId23" Type="http://schemas.openxmlformats.org/officeDocument/2006/relationships/tags" Target="../tags/tag432.xml" /><Relationship Id="rId24" Type="http://schemas.openxmlformats.org/officeDocument/2006/relationships/tags" Target="../tags/tag433.xml" /><Relationship Id="rId3" Type="http://schemas.openxmlformats.org/officeDocument/2006/relationships/tags" Target="../tags/tag412.xml" /><Relationship Id="rId4" Type="http://schemas.openxmlformats.org/officeDocument/2006/relationships/tags" Target="../tags/tag413.xml" /><Relationship Id="rId5" Type="http://schemas.openxmlformats.org/officeDocument/2006/relationships/tags" Target="../tags/tag414.xml" /><Relationship Id="rId6" Type="http://schemas.openxmlformats.org/officeDocument/2006/relationships/tags" Target="../tags/tag415.xml" /><Relationship Id="rId7" Type="http://schemas.openxmlformats.org/officeDocument/2006/relationships/tags" Target="../tags/tag416.xml" /><Relationship Id="rId8" Type="http://schemas.openxmlformats.org/officeDocument/2006/relationships/tags" Target="../tags/tag417.xml" /><Relationship Id="rId9" Type="http://schemas.openxmlformats.org/officeDocument/2006/relationships/tags" Target="../tags/tag4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39.xml" /><Relationship Id="rId2" Type="http://schemas.openxmlformats.org/officeDocument/2006/relationships/notesSlide" Target="../notesSlides/notesSlide3.xml" /><Relationship Id="rId3" Type="http://schemas.openxmlformats.org/officeDocument/2006/relationships/tags" Target="../tags/tag434.xml" /><Relationship Id="rId4" Type="http://schemas.openxmlformats.org/officeDocument/2006/relationships/tags" Target="../tags/tag435.xml" /><Relationship Id="rId5" Type="http://schemas.openxmlformats.org/officeDocument/2006/relationships/tags" Target="../tags/tag436.xml" /><Relationship Id="rId6" Type="http://schemas.openxmlformats.org/officeDocument/2006/relationships/tags" Target="../tags/tag437.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3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4.xml" /><Relationship Id="rId3" Type="http://schemas.openxmlformats.org/officeDocument/2006/relationships/tags" Target="../tags/tag440.xml" /><Relationship Id="rId4" Type="http://schemas.openxmlformats.org/officeDocument/2006/relationships/tags" Target="../tags/tag441.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4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5.xml" /><Relationship Id="rId3" Type="http://schemas.openxmlformats.org/officeDocument/2006/relationships/tags" Target="../tags/tag443.xml" /><Relationship Id="rId4" Type="http://schemas.openxmlformats.org/officeDocument/2006/relationships/tags" Target="../tags/tag444.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4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51.xml" /><Relationship Id="rId2" Type="http://schemas.openxmlformats.org/officeDocument/2006/relationships/notesSlide" Target="../notesSlides/notesSlide6.xml" /><Relationship Id="rId3" Type="http://schemas.openxmlformats.org/officeDocument/2006/relationships/tags" Target="../tags/tag446.xml" /><Relationship Id="rId4" Type="http://schemas.openxmlformats.org/officeDocument/2006/relationships/tags" Target="../tags/tag447.xml" /><Relationship Id="rId5" Type="http://schemas.openxmlformats.org/officeDocument/2006/relationships/tags" Target="../tags/tag448.xml" /><Relationship Id="rId6" Type="http://schemas.openxmlformats.org/officeDocument/2006/relationships/tags" Target="../tags/tag449.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5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7.xml" /><Relationship Id="rId3" Type="http://schemas.openxmlformats.org/officeDocument/2006/relationships/tags" Target="../tags/tag452.xml" /><Relationship Id="rId4" Type="http://schemas.openxmlformats.org/officeDocument/2006/relationships/tags" Target="../tags/tag453.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5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8.xml" /><Relationship Id="rId3" Type="http://schemas.openxmlformats.org/officeDocument/2006/relationships/tags" Target="../tags/tag455.xml" /><Relationship Id="rId4" Type="http://schemas.openxmlformats.org/officeDocument/2006/relationships/tags" Target="../tags/tag456.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5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63.xml" /><Relationship Id="rId2" Type="http://schemas.openxmlformats.org/officeDocument/2006/relationships/notesSlide" Target="../notesSlides/notesSlide9.xml" /><Relationship Id="rId3" Type="http://schemas.openxmlformats.org/officeDocument/2006/relationships/tags" Target="../tags/tag458.xml" /><Relationship Id="rId4" Type="http://schemas.openxmlformats.org/officeDocument/2006/relationships/tags" Target="../tags/tag459.xml" /><Relationship Id="rId5" Type="http://schemas.openxmlformats.org/officeDocument/2006/relationships/tags" Target="../tags/tag460.xml" /><Relationship Id="rId6" Type="http://schemas.openxmlformats.org/officeDocument/2006/relationships/tags" Target="../tags/tag461.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6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0.xml" /><Relationship Id="rId3" Type="http://schemas.openxmlformats.org/officeDocument/2006/relationships/tags" Target="../tags/tag464.xml" /><Relationship Id="rId4" Type="http://schemas.openxmlformats.org/officeDocument/2006/relationships/tags" Target="../tags/tag465.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6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1.xml" /><Relationship Id="rId3" Type="http://schemas.openxmlformats.org/officeDocument/2006/relationships/tags" Target="../tags/tag467.xml" /><Relationship Id="rId4" Type="http://schemas.openxmlformats.org/officeDocument/2006/relationships/tags" Target="../tags/tag468.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6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75.xml" /><Relationship Id="rId2" Type="http://schemas.openxmlformats.org/officeDocument/2006/relationships/notesSlide" Target="../notesSlides/notesSlide12.xml" /><Relationship Id="rId3" Type="http://schemas.openxmlformats.org/officeDocument/2006/relationships/tags" Target="../tags/tag470.xml" /><Relationship Id="rId4" Type="http://schemas.openxmlformats.org/officeDocument/2006/relationships/tags" Target="../tags/tag471.xml" /><Relationship Id="rId5" Type="http://schemas.openxmlformats.org/officeDocument/2006/relationships/tags" Target="../tags/tag472.xml" /><Relationship Id="rId6" Type="http://schemas.openxmlformats.org/officeDocument/2006/relationships/tags" Target="../tags/tag473.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7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3.xml" /><Relationship Id="rId3" Type="http://schemas.openxmlformats.org/officeDocument/2006/relationships/tags" Target="../tags/tag476.xml" /><Relationship Id="rId4" Type="http://schemas.openxmlformats.org/officeDocument/2006/relationships/tags" Target="../tags/tag477.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7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84.xml" /><Relationship Id="rId2" Type="http://schemas.openxmlformats.org/officeDocument/2006/relationships/notesSlide" Target="../notesSlides/notesSlide14.xml" /><Relationship Id="rId3" Type="http://schemas.openxmlformats.org/officeDocument/2006/relationships/tags" Target="../tags/tag479.xml" /><Relationship Id="rId4" Type="http://schemas.openxmlformats.org/officeDocument/2006/relationships/tags" Target="../tags/tag480.xml" /><Relationship Id="rId5" Type="http://schemas.openxmlformats.org/officeDocument/2006/relationships/tags" Target="../tags/tag481.xml" /><Relationship Id="rId6" Type="http://schemas.openxmlformats.org/officeDocument/2006/relationships/tags" Target="../tags/tag482.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8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5.xml" /><Relationship Id="rId3" Type="http://schemas.openxmlformats.org/officeDocument/2006/relationships/tags" Target="../tags/tag485.xml" /><Relationship Id="rId4" Type="http://schemas.openxmlformats.org/officeDocument/2006/relationships/tags" Target="../tags/tag486.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8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6.xml" /><Relationship Id="rId3" Type="http://schemas.openxmlformats.org/officeDocument/2006/relationships/tags" Target="../tags/tag488.xml" /><Relationship Id="rId4" Type="http://schemas.openxmlformats.org/officeDocument/2006/relationships/tags" Target="../tags/tag489.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9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7.xml" /><Relationship Id="rId3" Type="http://schemas.openxmlformats.org/officeDocument/2006/relationships/tags" Target="../tags/tag491.xml" /><Relationship Id="rId4" Type="http://schemas.openxmlformats.org/officeDocument/2006/relationships/tags" Target="../tags/tag492.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9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99.xml" /><Relationship Id="rId2" Type="http://schemas.openxmlformats.org/officeDocument/2006/relationships/notesSlide" Target="../notesSlides/notesSlide18.xml" /><Relationship Id="rId3" Type="http://schemas.openxmlformats.org/officeDocument/2006/relationships/tags" Target="../tags/tag494.xml" /><Relationship Id="rId4" Type="http://schemas.openxmlformats.org/officeDocument/2006/relationships/tags" Target="../tags/tag495.xml" /><Relationship Id="rId5" Type="http://schemas.openxmlformats.org/officeDocument/2006/relationships/tags" Target="../tags/tag496.xml" /><Relationship Id="rId6" Type="http://schemas.openxmlformats.org/officeDocument/2006/relationships/tags" Target="../tags/tag497.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9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9.xml" /><Relationship Id="rId3" Type="http://schemas.openxmlformats.org/officeDocument/2006/relationships/tags" Target="../tags/tag500.xml" /><Relationship Id="rId4" Type="http://schemas.openxmlformats.org/officeDocument/2006/relationships/tags" Target="../tags/tag501.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50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0.xml" /><Relationship Id="rId3" Type="http://schemas.openxmlformats.org/officeDocument/2006/relationships/tags" Target="../tags/tag503.xml" /><Relationship Id="rId4" Type="http://schemas.openxmlformats.org/officeDocument/2006/relationships/tags" Target="../tags/tag504.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505.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1.xml" /><Relationship Id="rId3" Type="http://schemas.openxmlformats.org/officeDocument/2006/relationships/tags" Target="../tags/tag506.xml" /><Relationship Id="rId4" Type="http://schemas.openxmlformats.org/officeDocument/2006/relationships/tags" Target="../tags/tag507.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50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514.xml" /><Relationship Id="rId2" Type="http://schemas.openxmlformats.org/officeDocument/2006/relationships/notesSlide" Target="../notesSlides/notesSlide22.xml" /><Relationship Id="rId3" Type="http://schemas.openxmlformats.org/officeDocument/2006/relationships/tags" Target="../tags/tag509.xml" /><Relationship Id="rId4" Type="http://schemas.openxmlformats.org/officeDocument/2006/relationships/tags" Target="../tags/tag510.xml" /><Relationship Id="rId5" Type="http://schemas.openxmlformats.org/officeDocument/2006/relationships/tags" Target="../tags/tag511.xml" /><Relationship Id="rId6" Type="http://schemas.openxmlformats.org/officeDocument/2006/relationships/tags" Target="../tags/tag512.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5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3.xml" /><Relationship Id="rId3" Type="http://schemas.openxmlformats.org/officeDocument/2006/relationships/tags" Target="../tags/tag515.xml" /><Relationship Id="rId4" Type="http://schemas.openxmlformats.org/officeDocument/2006/relationships/tags" Target="../tags/tag516.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517.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4.xml" /><Relationship Id="rId3" Type="http://schemas.openxmlformats.org/officeDocument/2006/relationships/tags" Target="../tags/tag518.xml" /><Relationship Id="rId4" Type="http://schemas.openxmlformats.org/officeDocument/2006/relationships/tags" Target="../tags/tag519.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520.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526.xml" /><Relationship Id="rId2" Type="http://schemas.openxmlformats.org/officeDocument/2006/relationships/notesSlide" Target="../notesSlides/notesSlide25.xml" /><Relationship Id="rId3" Type="http://schemas.openxmlformats.org/officeDocument/2006/relationships/tags" Target="../tags/tag521.xml" /><Relationship Id="rId4" Type="http://schemas.openxmlformats.org/officeDocument/2006/relationships/tags" Target="../tags/tag522.xml" /><Relationship Id="rId5" Type="http://schemas.openxmlformats.org/officeDocument/2006/relationships/tags" Target="../tags/tag523.xml" /><Relationship Id="rId6" Type="http://schemas.openxmlformats.org/officeDocument/2006/relationships/tags" Target="../tags/tag524.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525.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532.xml" /><Relationship Id="rId2" Type="http://schemas.openxmlformats.org/officeDocument/2006/relationships/notesSlide" Target="../notesSlides/notesSlide26.xml" /><Relationship Id="rId3" Type="http://schemas.openxmlformats.org/officeDocument/2006/relationships/tags" Target="../tags/tag527.xml" /><Relationship Id="rId4" Type="http://schemas.openxmlformats.org/officeDocument/2006/relationships/tags" Target="../tags/tag528.xml" /><Relationship Id="rId5" Type="http://schemas.openxmlformats.org/officeDocument/2006/relationships/tags" Target="../tags/tag529.xml" /><Relationship Id="rId6" Type="http://schemas.openxmlformats.org/officeDocument/2006/relationships/tags" Target="../tags/tag530.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531.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7.xml" /><Relationship Id="rId3" Type="http://schemas.openxmlformats.org/officeDocument/2006/relationships/tags" Target="../tags/tag533.xml" /><Relationship Id="rId4" Type="http://schemas.openxmlformats.org/officeDocument/2006/relationships/tags" Target="../tags/tag534.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535.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541.xml" /><Relationship Id="rId2" Type="http://schemas.openxmlformats.org/officeDocument/2006/relationships/notesSlide" Target="../notesSlides/notesSlide28.xml" /><Relationship Id="rId3" Type="http://schemas.openxmlformats.org/officeDocument/2006/relationships/tags" Target="../tags/tag536.xml" /><Relationship Id="rId4" Type="http://schemas.openxmlformats.org/officeDocument/2006/relationships/tags" Target="../tags/tag537.xml" /><Relationship Id="rId5" Type="http://schemas.openxmlformats.org/officeDocument/2006/relationships/tags" Target="../tags/tag538.xml" /><Relationship Id="rId6" Type="http://schemas.openxmlformats.org/officeDocument/2006/relationships/tags" Target="../tags/tag539.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540.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15614605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乡土资源在幼儿园区域游戏中的利用现状研究</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215773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224269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01</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一、引言</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75762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84259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三、研究问题和假设</a:t>
            </a:r>
            <a:endParaRPr lang="zh-CN" altLang="en-US" sz="2000" spc="300">
              <a:solidFill>
                <a:schemeClr val="lt1"/>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3"/>
            </p:custDataLst>
          </p:nvPr>
        </p:nvSpPr>
        <p:spPr>
          <a:xfrm>
            <a:off x="6603451" y="216616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4"/>
            </p:custDataLst>
          </p:nvPr>
        </p:nvSpPr>
        <p:spPr>
          <a:xfrm>
            <a:off x="6686609" y="225113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二、文献综述</a:t>
            </a:r>
            <a:endParaRPr lang="zh-CN" altLang="en-US" sz="2000" spc="300">
              <a:solidFill>
                <a:schemeClr val="lt1"/>
              </a:solidFill>
              <a:uFillTx/>
              <a:latin typeface="仿宋" panose="02010609060101010101" charset="-122"/>
              <a:ea typeface="微软雅黑"/>
            </a:endParaRPr>
          </a:p>
        </p:txBody>
      </p:sp>
      <p:sp>
        <p:nvSpPr>
          <p:cNvPr id="76" name="圆角矩形 75"/>
          <p:cNvSpPr/>
          <p:nvPr>
            <p:custDataLst>
              <p:tags r:id="rId16"/>
            </p:custDataLst>
          </p:nvPr>
        </p:nvSpPr>
        <p:spPr>
          <a:xfrm>
            <a:off x="6911378" y="384259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7" name="椭圆 76"/>
          <p:cNvSpPr/>
          <p:nvPr>
            <p:custDataLst>
              <p:tags r:id="rId17"/>
            </p:custDataLst>
          </p:nvPr>
        </p:nvSpPr>
        <p:spPr>
          <a:xfrm>
            <a:off x="6602848" y="376606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8" name="椭圆 77"/>
          <p:cNvSpPr/>
          <p:nvPr>
            <p:custDataLst>
              <p:tags r:id="rId18"/>
            </p:custDataLst>
          </p:nvPr>
        </p:nvSpPr>
        <p:spPr>
          <a:xfrm>
            <a:off x="6686007" y="385102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2" name="文本框 81"/>
          <p:cNvSpPr txBox="1"/>
          <p:nvPr>
            <p:custDataLst>
              <p:tags r:id="rId19"/>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四、研究方法</a:t>
            </a:r>
            <a:endParaRPr lang="zh-CN" altLang="en-US" sz="2000" spc="300">
              <a:solidFill>
                <a:schemeClr val="lt1"/>
              </a:solidFill>
              <a:uFillTx/>
              <a:latin typeface="仿宋" panose="02010609060101010101" charset="-122"/>
              <a:ea typeface="微软雅黑"/>
            </a:endParaRPr>
          </a:p>
        </p:txBody>
      </p:sp>
      <p:sp>
        <p:nvSpPr>
          <p:cNvPr id="91" name="文本框 90"/>
          <p:cNvSpPr txBox="1"/>
          <p:nvPr>
            <p:custDataLst>
              <p:tags r:id="rId20"/>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21"/>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03</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2"/>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02</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3"/>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04</a:t>
            </a:r>
            <a:endParaRPr lang="en-US" altLang="zh-CN" sz="3200" spc="300">
              <a:solidFill>
                <a:schemeClr val="accent5"/>
              </a:solidFill>
              <a:uFillTx/>
              <a:latin typeface="思源黑体 CN Bold" panose="020b0800000000000000" pitchFamily="34" charset="-122"/>
              <a:ea typeface="思源黑体 CN Bold" panose="020b0800000000000000" pitchFamily="34" charset="-122"/>
            </a:endParaRPr>
          </a:p>
        </p:txBody>
      </p:sp>
    </p:spTree>
    <p:custDataLst>
      <p:tags r:id="rId2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215773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224269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05</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五、研究结果</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75762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84259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七、结论</a:t>
            </a:r>
            <a:endParaRPr lang="zh-CN" altLang="en-US" sz="2000" spc="300">
              <a:solidFill>
                <a:schemeClr val="lt1"/>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3"/>
            </p:custDataLst>
          </p:nvPr>
        </p:nvSpPr>
        <p:spPr>
          <a:xfrm>
            <a:off x="6603451" y="216616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4"/>
            </p:custDataLst>
          </p:nvPr>
        </p:nvSpPr>
        <p:spPr>
          <a:xfrm>
            <a:off x="6686609" y="225113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六、讨论</a:t>
            </a:r>
            <a:endParaRPr lang="zh-CN" altLang="en-US" sz="2000" spc="300">
              <a:solidFill>
                <a:schemeClr val="lt1"/>
              </a:solidFill>
              <a:uFillTx/>
              <a:latin typeface="仿宋" panose="02010609060101010101" charset="-122"/>
              <a:ea typeface="微软雅黑"/>
            </a:endParaRPr>
          </a:p>
        </p:txBody>
      </p:sp>
      <p:sp>
        <p:nvSpPr>
          <p:cNvPr id="76" name="圆角矩形 75"/>
          <p:cNvSpPr/>
          <p:nvPr>
            <p:custDataLst>
              <p:tags r:id="rId16"/>
            </p:custDataLst>
          </p:nvPr>
        </p:nvSpPr>
        <p:spPr>
          <a:xfrm>
            <a:off x="6911378" y="384259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7" name="椭圆 76"/>
          <p:cNvSpPr/>
          <p:nvPr>
            <p:custDataLst>
              <p:tags r:id="rId17"/>
            </p:custDataLst>
          </p:nvPr>
        </p:nvSpPr>
        <p:spPr>
          <a:xfrm>
            <a:off x="6602848" y="376606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8" name="椭圆 77"/>
          <p:cNvSpPr/>
          <p:nvPr>
            <p:custDataLst>
              <p:tags r:id="rId18"/>
            </p:custDataLst>
          </p:nvPr>
        </p:nvSpPr>
        <p:spPr>
          <a:xfrm>
            <a:off x="6686007" y="385102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2" name="文本框 81"/>
          <p:cNvSpPr txBox="1"/>
          <p:nvPr>
            <p:custDataLst>
              <p:tags r:id="rId19"/>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参考内容</a:t>
            </a:r>
            <a:endParaRPr lang="zh-CN" altLang="en-US" sz="2000" spc="300">
              <a:solidFill>
                <a:schemeClr val="lt1"/>
              </a:solidFill>
              <a:uFillTx/>
              <a:latin typeface="仿宋" panose="02010609060101010101" charset="-122"/>
              <a:ea typeface="微软雅黑"/>
            </a:endParaRPr>
          </a:p>
        </p:txBody>
      </p:sp>
      <p:sp>
        <p:nvSpPr>
          <p:cNvPr id="91" name="文本框 90"/>
          <p:cNvSpPr txBox="1"/>
          <p:nvPr>
            <p:custDataLst>
              <p:tags r:id="rId20"/>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21"/>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07</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2"/>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06</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3"/>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08</a:t>
            </a:r>
            <a:endParaRPr lang="en-US" altLang="zh-CN" sz="3200" spc="300">
              <a:solidFill>
                <a:schemeClr val="accent5"/>
              </a:solidFill>
              <a:uFillTx/>
              <a:latin typeface="思源黑体 CN Bold" panose="020b0800000000000000" pitchFamily="34" charset="-122"/>
              <a:ea typeface="思源黑体 CN Bold" panose="020b0800000000000000" pitchFamily="34" charset="-122"/>
            </a:endParaRPr>
          </a:p>
        </p:txBody>
      </p:sp>
    </p:spTree>
    <p:custDataLst>
      <p:tags r:id="rId2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一、引言</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一、引言</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随着幼儿园教育的不断发展，越来越多的教育工作者开始幼儿教育的本土化和多元化。乡土资源作为本土文化的重要载体，其在幼儿园区域游戏中的利用具有重要意义。合理利用乡土资源不仅可以丰富幼儿园的教育资源，还能提高幼儿对本土文化的认</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一、引言</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识和认同感。然而，当前乡土资源在幼儿园区域游戏中的利用存在一些问题，如利用不充分、缺乏系统性等。因此，本次演示旨在探讨乡土资源在幼儿园区域游戏中的利用现状，并提出相应的解决策略。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二、文献综述</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二、文献综述</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通过对已有研究的综述，我们发现对于乡土资源在幼儿园区域游戏中的利用，以往的研究主要集中在以下几个方面：乡土资源的定义和分类、乡土资源在幼儿园教育中的作用、乡土资源在幼儿园区域游戏中的利用方式等。然而，现有的研究大多侧重于</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二、文献综述</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理论探讨，缺乏对实际运用中问题的深入研究。因此，本研究将从实证的角度出发，深入探讨乡土资源在幼儿园区域游戏中的利用现状及问题。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三、研究问题和假设</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三、研究问题和假设</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本研究的主要问题包括：乡土资源在幼儿园区域游戏中利用的现状如何？存在哪些问题和原因？为提高幼儿对本土文化的认识和认同感，应如何解决这些问题？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三、研究问题和假设</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基于以上问题，我们提出以下假设：乡土资源在幼儿园区域游戏中的利用现状受到多种因素的影响，包括教育观念、教师素质、资源开发与利用能力等。同时，有效的利用乡土资源可以显著提高幼儿对本土文化的认识和认同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四、研究方法</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四、研究方法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本研究采用定性和定量相结合的研究方法。首先，通过对幼儿园教师和幼儿进行访谈，了解他们对乡土资源在幼儿园区域游戏中利用的看法和经验。其次，设计问卷调查，收集更多的数据，以便进行深入的分析和讨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五、研究结果</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五、研究结果</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通过对访谈和问卷调查数据的分析，我们得出以下研究结果：</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1、乡土资源在幼儿园区域游戏中的利用现状不容乐观。虽然部分幼儿园已经开始尝试利用乡土资源进行区域游戏，但总体上仍存在利用不充分、缺乏系统性和深度的问题。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五、研究结果</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2、幼儿园教师对乡土资源的认识和掌握程度有限，缺乏对乡土资源教育价值的认识和利用能力。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五、研究结果</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3、幼儿园教育中对乡土资源的开发与利用缺乏与幼儿兴趣的有效结合，导致幼儿对乡土资源的兴趣不高。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六、讨论</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六、讨论</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本研究发现，乡土资源在幼儿园区域游戏中的利用现状受到多方面的影响。首先，教育观念的落后和教育资源的不足是导致乡土资源利用不充分的重要原因。其次，教师作为教育资源的传递者和开发者，其对乡土资源的认识和利用能力直接影响了乡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六、讨论</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资源在幼儿园区域游戏中的利用效果。最后，乡土资源的开发与利用未能与幼儿兴趣有效结合，导致幼儿对乡土资源的兴趣不高。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六、讨论</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针对以上问题，我们提出以下解决策略：转变教育观念，充分认识乡土资源在幼儿园教育中的重要价值；提高教师素质，增强其对乡土资源的认识和利用能力；幼儿兴趣，结合幼儿需求开发利用乡土资源。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七、结论</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七、结论</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本研究通过对乡土资源在幼儿园区域游戏中的利用现状的调查和分析，揭示了存在的问题并提出了相应的解决策略。然而，本研究仍存在一定的限制，例如样本选择的范围和数量的局限性等，未来研究可以进一步拓展研究的范围和深度，</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七、结论</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为幼儿园教育中乡土资源的有效利用提供更有针对性的指导。本研究提出的解决策略需要在实际操作中进行验证和应用，以推动乡土资源在幼儿园区域游戏中的更好利用。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一、引言</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一、引言</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当今的教育环境中，充分利用乡土资源开展幼儿园区域活动已经成为一种趋势。这种教育方法不仅可以培养孩子们的观察力、创新思维和动手能力，还可以帮助他们更好地理解和欣赏自己的家乡文化。本次演示将就如何有效利用乡土资源开展幼儿园区域活动进行探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二、乡土资源在幼儿园区域活动中的重要性</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https://d.book118.com/007156146056006042</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0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20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20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213.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1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22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2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22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4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24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24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25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60.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2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1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3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3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35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36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36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37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1.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2.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6.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387.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388.xml><?xml version="1.0" encoding="utf-8"?>
<p:tagLst xmlns:p="http://schemas.openxmlformats.org/presentationml/2006/main">
  <p:tag name="KSO_WM_BEAUTIFY_FLAG" val=""/>
</p:tagLst>
</file>

<file path=ppt/tags/tag389.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3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3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3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3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3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4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4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4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4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4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4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4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4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4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411.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4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4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4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4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4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4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4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4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4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4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4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4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4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4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4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4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43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3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5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6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7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8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8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9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5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5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50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5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5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5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5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5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50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5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5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5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5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5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51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5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5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51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5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5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52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5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5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5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5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5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52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5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5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5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5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5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53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5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5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53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5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5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5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5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5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54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54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30</Slides>
  <Notes>28</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30</vt:i4>
      </vt:variant>
    </vt:vector>
  </HeadingPairs>
  <TitlesOfParts>
    <vt:vector baseType="lpstr" size="40">
      <vt:lpstr>Arial</vt:lpstr>
      <vt:lpstr>Calibri</vt:lpstr>
      <vt:lpstr>微软雅黑</vt:lpstr>
      <vt:lpstr>汉仪旗黑-85S</vt:lpstr>
      <vt:lpstr>思源黑体 CN Bold</vt:lpstr>
      <vt:lpstr>仿宋</vt:lpstr>
      <vt:lpstr>Calibri Light</vt:lpstr>
      <vt:lpstr>隶书</vt:lpstr>
      <vt:lpstr>汉仪尚巍手书W</vt:lpstr>
      <vt:lpstr>Office Theme</vt:lpstr>
      <vt:lpstr>乡土资源在幼儿园区域游戏中的利用现状研究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2024-09-15T16:09:45.819</cp:lastPrinted>
  <dcterms:created xsi:type="dcterms:W3CDTF">2024-09-15T08:09:45Z</dcterms:created>
  <dcterms:modified xsi:type="dcterms:W3CDTF">2024-09-15T08:09:54Z</dcterms:modified>
</cp:coreProperties>
</file>