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DC8EB8-08C3-425D-A4F0-1E925207E3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7FE66C-C553-4C11-80D1-A9AB95F45D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E68B4F-6F19-4320-ADDE-3FD87D486F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AF13A6-2C74-41DF-AC5E-53CAF59E2B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B0726FD-0385-483D-947B-D8AC224690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E032A1F-0A8A-48D4-989F-A1F8970F70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E639EFD-9711-4BC9-96A4-A2EB420F2A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7E59BE-3B3A-4C56-A9F1-ABF8949DA4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8F8777-BF76-4DC8-929A-2E2D89EDE4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4D807C-0A05-408B-B3E9-A96CB303A6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FCE0DA-8B1D-471E-A041-7F30B7A8B9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7160163105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对精准营销的理解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精准营销的定义与重要性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精准营销的技术实现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精准营销的策略与实践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精准营销的挑战与未来发展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案例分享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精准营销的定义与重要性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50" b="545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精准营销的定义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精准营销是指通过数据分析、技术手段和营销策略，将产品或服务准确地推送给目标受众的过程。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它强调对消费者需求的深入理解，以及利用数据和个性化手段来满足这些需求。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通过精准地定位目标受众，企业能够更有效地吸引潜在客户，提高转化率和销售额。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提高营销效果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降低成本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提升客户满意度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208" r="132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精准营销减少了无效的广告投放和推广，降低了企业的营销成本。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通过满足客户的个性化需求，企业能够提高客户满意度和忠诚度。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精准营销的重要性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3429000"/>
            <a:ext cx="3979337" cy="343480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39110" y="4720529"/>
            <a:ext cx="2736381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传统营销通常采用广泛的广告宣传和促销活动，面向广大受众，缺乏对个体需求的针对性。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3975081" y="3429000"/>
            <a:ext cx="4145195" cy="3434809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120275" y="3429000"/>
            <a:ext cx="4102461" cy="343480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-275135" y="415067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传统营销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87131" y="408931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精准营销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910959" y="408931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效果评估</a:t>
            </a:r>
          </a:p>
        </p:txBody>
      </p:sp>
      <p:sp>
        <p:nvSpPr>
          <p:cNvPr id="9" name="AutoShape 9"/>
          <p:cNvSpPr/>
          <p:nvPr/>
        </p:nvSpPr>
        <p:spPr>
          <a:xfrm>
            <a:off x="5508972" y="1741084"/>
            <a:ext cx="1219200" cy="1219200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380069" y="1741084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561905" y="1741084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795019" y="2027130"/>
            <a:ext cx="647107" cy="647107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716623" y="2041062"/>
            <a:ext cx="570476" cy="57047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9880117" y="2059295"/>
            <a:ext cx="582777" cy="582777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4750382" y="4720529"/>
            <a:ext cx="2736381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与传统营销相比，精准营销更加注重个体差异和个性化需求，通过数据分析和技术手段实现精准推送。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803315" y="4720529"/>
            <a:ext cx="2736381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传统营销的效果评估通常基于广告投放量和覆盖面，而精准营销则更注重转化率和ROI（投资回报率）。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精准营销与传统营销的对比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精准营销的技术实现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数据来源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通过各种渠道收集用户数据，包括线上和线下，涉及社交媒体、购物平台、调查问卷等。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数据清洗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对收集到的数据进行筛选、去重和校验，确保数据的准确性和可靠性。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运用统计分析、机器学习等方法对数据进行处理，挖掘用户行为特征和偏好。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数据收集与分析</a:t>
            </a:r>
          </a:p>
        </p:txBody>
      </p:sp>
      <p:sp>
        <p:nvSpPr>
          <p:cNvPr id="38" name="AutoShape 38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用户属性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根据收集到的数据，构建用户画像，包括年龄、性别、地域、职业等基本信息。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行为特征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分析用户在互联网上的行为数据，如浏览、搜索、购买等，了解用户的兴趣和需求。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用户分群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根据用户画像，将用户划分为不同的群体，以便进行更精准的营销策略制定。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用户画像构建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选择合适的推送渠道，如短信、邮件、APP推送等，确保信息能够触达目标用户。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4083" b="408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推送渠道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根据用户画像和数据分析结果，定制个性化的推送内容，提高用户点击率和转化率。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推送内容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合理安排推送时间，如节假日、用户活跃时段等，提高推送效果。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推送时机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精准推送技术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个性化推荐算法基于用户画像和行为数据，通过机器学习和人工智能技术进行个性化推荐。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算法原理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根据不同的推荐场景和目的，制定相应的推荐策略，如基于内容的推荐、协同过滤推荐等。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推荐策略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不断优化算法模型，提高推荐准确度和个性化程度，提升用户体验和忠诚度。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算法优化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个性化推荐算法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精准营销的策略与实践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5381" r="15381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确定营销活动的目标受众，通过市场细分和定位，识别具有相似需求和特征的潜在客户群体。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目标客户定位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根据目标客户的特点和需求，建立客户画像，以便更好地理解他们的需求和行为，为后续的营销策略提供依据。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客户画像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评估目标客户的潜在价值和购买意愿，以便将资源集中在最有价值的客户身上，提高营销效果。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客户价值评估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目标客户定位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https://d.book118.com/007160163105006044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2024-09-18T23:49:52.550</cp:lastPrinted>
  <dcterms:created xsi:type="dcterms:W3CDTF">2024-09-18T15:49:52Z</dcterms:created>
  <dcterms:modified xsi:type="dcterms:W3CDTF">2024-09-18T15:49:54Z</dcterms:modified>
</cp:coreProperties>
</file>