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163A9-54A2-47E6-A6AD-49191F80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B5C89-D024-4BFD-BB18-03BAF1C9F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8CE27-A249-4DE0-9DCE-BEF2E9A3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B6853-DA0E-463F-B0C7-A4F8AEB9C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E3EFF-8FD7-4153-9B70-D5D2EFFF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6003C-36A6-41A5-AAD0-D6F7C15D3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F0405-957E-45AA-9396-221E10E9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714B-1BAE-4B47-A9E8-6EC50D80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CE48D-E8F3-449F-BFD5-48B91F52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FB9D1-2A07-4F34-9694-91DE7154C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A9553-8083-4C0C-BA60-7693E2BC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6211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知识课件PPT\n## 1.基本护理概念及重要性\n### 1.1什么是护理及护理的重要性\n### 1.2护理的基本任务与目标\n### 1.3护理在健康与疾病中的作用\n## 2.护理人员的职业素质要求\n### 2.1护理人员的职业道德\n### 2.2护理人员的职业技能\n### 2.3护理人员的沟通能力\n## 3.护理的基本操作技能\n### 3.1患者的生命体征评估\n### 3.2患者的清洁与舒适护理\n### 3.3患者的药物管理与给药\n## 4.患者的饮食与营养护理\n### 4.1患者的饮食护理原则\n### 4.2患者的营养需求评估\n### 4.3患者的营养支持措施\n## 5.患者的休息与活动指导\n### 5.1患者的休息与睡眠护理\n### 5.2患者的床上活动与床上锻炼\n### 5.3患者的下地活动与康复锻炼\n## 6.患者的安全护理\n### 6.1患者的安全风险评估\n### 6.2患者的安全防护措施\n### 6.3患者的安全教育与管理\n## 7.患者的心理护理\n### 7.1患者的心理评估与需求\n### 7.2患者的心理干预与支持\n### 7.3患者的心理教育与疏导\n## 8.护理管理与团队协作\n### 8.1护理质量管理与控制\n### 8.2护理团队的组织与协作\n### 8.3护理创新与持续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护理小知识课件PPT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基本护理概念及重要性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什么是护理及护理的重要性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护理是一门专业学科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的生理、心理、社会等方面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减轻痛苦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恢复健康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医疗卫生事业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良好的护理工作可以提高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具有重要意义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20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1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2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324" name="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护理的基本任务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endParaRPr/>
              </a:p>
            </p:txBody>
          </p:sp>
        </p:grpSp>
        <p:grpSp>
          <p:nvGrpSpPr>
            <p:cNvPr id="327" name="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护理的基本任务与目标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护理在健康中的作用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促进身心健康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护理在疾病中的作用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诊断与治疗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的辅助手段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护理在健康与疾病中的作用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护理人员的职业素质要求</a:t>
            </a:r>
            <a:endParaRPr/>
          </a:p>
        </p:txBody>
      </p:sp>
      <p:sp>
        <p:nvSpPr>
          <p:cNvPr id="35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护理人员的职业道德</a:t>
                </a:r>
                <a:endParaRPr/>
              </a:p>
            </p:txBody>
          </p:sp>
          <p:sp>
            <p:nvSpPr>
              <p:cNvPr id="3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敬业奉献</a:t>
                </a:r>
                <a:endParaRPr/>
              </a:p>
            </p:txBody>
          </p:sp>
          <p:sp>
            <p:nvSpPr>
              <p:cNvPr id="3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护理人员的职业行为规范</a:t>
                </a:r>
                <a:endParaRPr/>
              </a:p>
            </p:txBody>
          </p:sp>
          <p:sp>
            <p:nvSpPr>
              <p:cNvPr id="3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遵守医疗伦理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维护患者权益</a:t>
                </a:r>
                <a:endParaRPr/>
              </a:p>
            </p:txBody>
          </p:sp>
          <p:sp>
            <p:nvSpPr>
              <p:cNvPr id="3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护理人员的职业技能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护理沟通能力</a:t>
                </a:r>
                <a:endParaRPr/>
              </a:p>
            </p:txBody>
          </p:sp>
          <p:pic>
            <p:nvPicPr>
              <p:cNvPr id="3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护理人员的终身学习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不断更新知识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适应医学发展</a:t>
                </a:r>
                <a:endParaRPr/>
              </a:p>
            </p:txBody>
          </p:sp>
          <p:pic>
            <p:nvPicPr>
              <p:cNvPr id="3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护理沟通的重要性</a:t>
                </a:r>
                <a:endParaRPr/>
              </a:p>
            </p:txBody>
          </p:sp>
          <p:sp>
            <p:nvSpPr>
              <p:cNvPr id="3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3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护理沟通的技巧</a:t>
                </a:r>
                <a:endParaRPr/>
              </a:p>
            </p:txBody>
          </p:sp>
          <p:sp>
            <p:nvSpPr>
              <p:cNvPr id="3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表达与解释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同理与关怀</a:t>
                </a:r>
                <a:endParaRPr/>
              </a:p>
            </p:txBody>
          </p:sp>
          <p:sp>
            <p:nvSpPr>
              <p:cNvPr id="3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护理人员的沟通能力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护理的基本操作技能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患者的生命体征评估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生命体征评估的重要性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判断病情变化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清洁与舒适护理的重要性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清洁与舒适护理的内容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床单更换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患者的清洁与舒适护理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患者的药物管理与给药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保证药物安全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减少不良反应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药物储存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药物分发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药物监测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患者的饮食与营养护理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患者的饮食护理原则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适量饮食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营养需求评估的重要性</a:t>
                </a:r>
                <a:endParaRPr/>
              </a:p>
            </p:txBody>
          </p:sp>
          <p:sp>
            <p:nvSpPr>
              <p:cNvPr id="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指导营养护理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判断治疗效果</a:t>
                </a:r>
                <a:endParaRPr/>
              </a:p>
            </p:txBody>
          </p:sp>
          <p:sp>
            <p:nvSpPr>
              <p:cNvPr id="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营养需求评估的内容</a:t>
                </a:r>
                <a:endParaRPr/>
              </a:p>
            </p:txBody>
          </p:sp>
          <p:sp>
            <p:nvSpPr>
              <p:cNvPr id="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营养风险</a:t>
                </a:r>
                <a:endParaRPr/>
              </a:p>
            </p:txBody>
          </p:sp>
          <p:sp>
            <p:nvSpPr>
              <p:cNvPr id="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患者的营养需求评估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患者的营养支持措施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营养支持措施的重要性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营养支持措施的内容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口服营养补充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肠内营养支持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肠外营养支持</a:t>
                </a:r>
                <a:endParaRPr/>
              </a:p>
            </p:txBody>
          </p:sp>
          <p:pic>
            <p:nvPicPr>
              <p:cNvPr id="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https://d.book118.com/007162111152006043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护理小知识课件PPT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2024-09-17T21:14:28.335</cp:lastPrinted>
  <dcterms:created xsi:type="dcterms:W3CDTF">2024-09-17T13:14:28Z</dcterms:created>
  <dcterms:modified xsi:type="dcterms:W3CDTF">2024-09-17T13:14:30Z</dcterms:modified>
</cp:coreProperties>
</file>