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76B9FA-32D7-49EC-9B48-16D167B547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0A0AB5-37ED-451A-88CA-7DAF0698D2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BBC332-BF8F-4033-975A-0EEA33A7EF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D1A4A4-D3E6-406D-B991-AB80363244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0B322C-D8CF-4C11-A4A4-CF221C74E6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C8CBA9-FA29-4801-A5C0-CE24C48DBB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F2366B-9D0F-483D-9E91-1709B18B36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B1C512-4C90-4AFB-AD9C-E84ABB4928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47C921-0F02-47DB-96AE-88749CC9E3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33657A-502F-41CF-9E25-CE84D10F9D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8B1496-9ED3-4A40-8A5F-67A0D2E17E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16415506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不同运动项目常见损伤的预防手段</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2024-01-20</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汇报人：XX</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跑步运动损伤及预防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游泳运动损伤及预防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篮球运动损伤及预防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足球运动损伤及预防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其他运动项目损伤及预防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引言</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2637" b="263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通过了解不同运动项目中常见的损伤类型和原因，提高运动员和教练员对运动损伤的防范意识，减少运动损伤的发生。</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提高运动员和教练员的防范意识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通过采取相应的预防措施，降低运动损伤的发生率，从而保障运动员的身体健康，提高运动表现。</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促进运动员的身体健康</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减少运动损伤的发生，有利于延长运动员的运动寿命，提高运动训练的效益，推动体育运动的可持续发展。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推动体育运动的可持续发展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骨折</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骨折是指骨头的完整性和连续性遭到破坏。在运动项目中，骨折多由于剧烈撞击、摔倒等外力作用引起，如滑雪、滑板等高风险运动项目。</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肌肉拉伤</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肌肉拉伤是指肌肉在运动中急剧收缩或过度牵拉引起的损伤。这种损伤在运动项目中非常常见，如跑步、足球、篮球等。</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韧带扭伤</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韧带扭伤是指关节部位的韧带因受到外力作用而发生的过度伸展或撕裂。这种损伤多发生于足球、篮球、滑雪等需要急停、急转的运动项目中。</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关节脱位</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关节脱位是指关节面之间的正常对应关系发生改变，导致关节不能正常活动。这种损伤常见于摔跤、柔道等身体接触性较强的运动项目中。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常见运动损伤概述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跑步运动损伤及预防</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跑步膝</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胫骨应力综合征</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跟腱炎</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足底筋膜炎</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跑步常见损伤类型</a:t>
              </a:r>
            </a:p>
          </p:txBody>
        </p:sp>
      </p:grpSp>
      <p:pic>
        <p:nvPicPr>
          <p:cNvPr id="28" name="Picture 28"/>
          <p:cNvPicPr>
            <a:picLocks noChangeAspect="1"/>
          </p:cNvPicPr>
          <p:nvPr/>
        </p:nvPicPr>
        <p:blipFill>
          <a:blip r:embed="rId2"/>
          <a:srcRect t="12197" b="1219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也称为髌股疼痛综合征，是由于髌骨与股骨之间的摩擦引起的疼痛。</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表现为小腿前侧或内侧疼痛，通常由胫骨的过度使用引起。</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跟腱连接小腿肌肉和跟骨，过度使用或不当的拉伸可能导致炎症和疼痛。</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足底筋膜是连接脚跟和脚趾的坚韧组织，过度使用或不当的鞋子可能导致炎症和疼痛。</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016" r="601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3008" r="13008"/>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4516" b="4516"/>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5583" r="155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损伤原因及危险因素</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跑步量或强度增加过快，没有给身体足够的适应时间。</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穿着不适合自己脚型或跑步方式的鞋子，会增加受伤的风险。</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过硬或过软的路面都可能对关节和肌肉造成额外的压力。</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大腿和小腿的肌肉力量不平衡可能导致关节不稳定，增加受伤风险。</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过度训练</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不合适的鞋子</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跑步路面</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肌肉力量不平衡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充分的热身和拉伸</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在跑步前进行充分的热身运动，跑步后进行拉伸运动，有助于减少肌肉紧张和疼痛。</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进行力量训练</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通过力量训练增强大腿和小腿肌肉的力量和平衡性，降低受伤风险。</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选择合适的跑步路面</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尽量选择软硬适中的路面进行跑步，如橡胶跑道或土路。</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合理安排训练计划</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根据个人身体状况和运动经验，制定适合自己的跑步计划，避免过度训练。</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选择合适的鞋子</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在专业的运动用品店选择适合自己脚型和跑步方式的鞋子。</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预防手段与措施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游泳运动损伤及预防</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00" b="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5958" b="1595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肩部损伤</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腰部损伤</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膝关节损伤</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眼部损伤</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游泳常见损伤类型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游泳时，肩部承受较大压力，容易导致肩袖损伤、肩关节炎等问题。</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蛙泳腿蹬动作不当，可能导致膝关节韧带或半月板损伤。</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蝶泳和仰泳中，腰部过度弯曲或扭转，可能引发腰肌劳损或椎间盘突出。</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游泳池中的化学物质或细菌，可能导致结膜炎等眼部感染。</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590" b="459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错误的游泳姿势和动作，容易导致肌肉和关节的过度使用或扭伤。</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技术动作不规范</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过度训练或比赛，使身体承受过大压力，增加损伤风险。</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训练负荷过重</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游泳池水质差，含有氯气、细菌等有害物质，对皮肤和眼睛造成刺激和感染。</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水质不佳</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缺乏充分的热身运动，身体肌肉和关节未得到充分准备，易引发损伤。</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准备活动不充分</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损伤原因及危险因素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注意水质卫生</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选择卫生状况良好的游泳池进行锻炼，减少皮肤和眼睛感染的风险。</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规范技术动作</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学习和掌握正确的游泳姿势和动作，避免错误的动作导致损伤。</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合理安排训练负荷</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根据个人身体状况和运动能力，制定合适的训练计划，避免过度训练。</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充分准备活动</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在游泳前进行充分的热身运动，如关节活动、肌肉拉伸等，提高身体适应性。</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加强力量训练</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通过力量训练增强肌肉力量和关节稳定性，降低运动损伤的风险。</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预防手段与措施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篮球运动损伤及预防</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https://d.book118.com/007164155064006044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2024-09-18T21:17:32.988</cp:lastPrinted>
  <dcterms:created xsi:type="dcterms:W3CDTF">2024-09-18T13:17:33Z</dcterms:created>
  <dcterms:modified xsi:type="dcterms:W3CDTF">2024-09-18T13:17:35Z</dcterms:modified>
</cp:coreProperties>
</file>