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05319D2-2530-4507-B767-3AEC9D8EB0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83DAD-E8A5-4995-A7B2-9E980F28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30358-FF88-46B6-BF1C-239CF55F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B22A9-9830-4876-BFB2-DF655DEB7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3F87E-2130-421C-9626-D6580B1E8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1E973-AFCF-4D64-BAA8-572C090BE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99A4C6-D300-44E3-98F6-39C4A97DA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A9C35-491E-4FFD-93CA-EEF417331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5AEBF-9675-4905-BD76-70CC73116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B1D07-4F3F-49C5-8E9D-1385911A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C3714-548E-4422-9EA9-AB28630C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8EC22-0030-4EE6-901F-3A39A22A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16B3F2-3E65-41DE-8DD9-F483596EB9B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9A4C5DC-B692-4560-AF34-EAD15EF1AD5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6510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如何培养学生对学习的热爱和追求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概述学生对学习的热爱和追求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创设积极的学习氛围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激发学生学习兴趣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提供多样化的学习资源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培养学生的自主学习能力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概述学生对学习的热爱和追求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为什么培养学生对学习的热爱和追求很重要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培养学生对学习的热爱和追求可以有效提高学习积极性，帮助他们培养自主学习能力，以及塑造终身学习习惯。这些都是学生成长过程中至关重要的因素。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如何培养学生对学习的热爱和追求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提供良好的学习环境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创设积极的学习氛围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让学习变得有趣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满足学生不同的学习需求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提供多样化的学习资源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教师在培养学生学习热爱和追求中的作用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用行动影响学生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作为学习的榜样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促进学生积极进步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给予正向的激励和反馈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吸引学生参与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设计有趣的教学活动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培养学生的责任感和自律性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教导孩子承担责任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培养独立思考能力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让孩子学会管理时间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鼓励学生尝试新的学习方式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支持尝试不同的学科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鼓励参加课外活动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提供学习资源和机会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家长在培养学生学习热爱和追求中的作用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支持学生的学习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给予鼓励和支持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督促完成作业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关心学习进展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创设积极的学习氛围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设计充满挑战性的学习任务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培养学生对学习的热爱和追求，教师可以根据学生的不同能力水平调整任务难度，让每个学生都感到有挑战性但又不失信心。同时，提供多样化的任务选择，让学生可以根据自己的兴趣和特长选择适合自己的学习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建立合作学习机会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激发学生合作学习的意识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鼓励同学互相合作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让学生学会倾听和尊重他人的观点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创造有趣的学习环境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图文并茂，生动直观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利用多媒体技术丰富教学内容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让学生积极参与，深入理解知识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增加实践性学习机会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鼓励学生发挥创造力解决问题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引导学生寻找问题、解决问题的方法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培养学生创新精神和思维能力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培养学生自主学习的能力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提供学习任务的自主选择空间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让学生有更多的自主权，激发学习兴趣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培养学生自我管理和规划能力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激发学生学习兴趣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利用教育游戏或竞赛激发学生学习兴趣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在学习过程中，设计有趣的教育游戏或竞赛可以激发学生的学习兴趣，让他们更加投入学习。通过竞争，学生可以激发胜利欲望，从而更加积极地参与课堂活动。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利用教育游戏或竞赛激发学生学习兴趣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增加学生参与度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设计富有趣味性的游戏或竞赛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提高学生的学习动力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激发学生的胜利欲望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利用故事或案例引发学习兴趣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通过生动有趣的故事或案例，可以引发学生的学习兴趣，让知识更加生动易懂。选择具有启发性的案例进行分享，可以激发学生思考和探索的欲望。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利用故事或案例引发学习兴趣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激发学生探索欲望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选取具有启发性的案例分享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增加学生对知识的记忆和理解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利用生动有趣的故事引发学生思考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让学生亲身体验知识的魅力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激发学生学习的热情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为学生提供实践机会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利用实践体验培养学生学习兴趣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安排实地考察和实践活动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让学生身临其境感受知识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提高学生实际动手能力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https://d.book118.com/007165102011006055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如何培养学生对学习的热爱和追求</vt:lpstr>
      <vt:lpstr>目录</vt:lpstr>
      <vt:lpstr>第1章 概述学生对学习的热爱和追求</vt:lpstr>
      <vt:lpstr> </vt:lpstr>
      <vt:lpstr>如何培养学生对学习的热爱和追求</vt:lpstr>
      <vt:lpstr>教师在培养学生学习热爱和追求中的作用</vt:lpstr>
      <vt:lpstr>家长在培养学生学习热爱和追求中的作用</vt:lpstr>
      <vt:lpstr>第2章 创设积极的学习氛围</vt:lpstr>
      <vt:lpstr> </vt:lpstr>
      <vt:lpstr>建立合作学习机会</vt:lpstr>
      <vt:lpstr>创造有趣的学习环境</vt:lpstr>
      <vt:lpstr>培养学生自主学习的能力</vt:lpstr>
      <vt:lpstr>第3章 激发学生学习兴趣</vt:lpstr>
      <vt:lpstr> </vt:lpstr>
      <vt:lpstr>利用教育游戏或竞赛激发学生学习兴趣</vt:lpstr>
      <vt:lpstr> </vt:lpstr>
      <vt:lpstr>利用故事或案例引发学习兴趣</vt:lpstr>
      <vt:lpstr>利用实践体验培养学生学习兴趣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2024-09-29T14:41:45.663</cp:lastPrinted>
  <dcterms:created xsi:type="dcterms:W3CDTF">2024-09-29T06:41:45Z</dcterms:created>
  <dcterms:modified xsi:type="dcterms:W3CDTF">2024-09-29T06:41:47Z</dcterms:modified>
</cp:coreProperties>
</file>