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28F53-D7BD-466F-B47C-17E1AB910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FD351-6D3F-4C4A-9F0D-0442E5548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DA1EA-5A1B-4DE2-A88B-2B967FC76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DAFA8-418B-48F1-B67E-623CBBABD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73A8C-8AB0-4333-8DFB-0C0A1F2FB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623813-39BB-4921-AD48-A1462F1E0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05211D-316B-4550-9305-577F699FA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FC895-2330-46BD-9EBC-BF153EF9B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CA815-A40A-42E5-AE3E-26E24A066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A4D28-A481-46B8-8D4A-14A34EEDF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1A771-903F-46A1-B5E7-A2829FABF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200052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酒店用电安全培训课件\n## 1.酒店用电安全概述及重要性\n### 1.1酒店用电安全的基本概念\n### 1.2酒店用电安全的重要性\n### 1.3酒店用电安全事故案例分析\n## 2.酒店用电安全基本原则与要求\n### 2.1酒店用电安全基本原则\n### 2.2酒店用电安全要求\n### 2.3酒店用电安全操作规范\n## 3.酒店用电安全设备与设施\n### 3.1酒店用电安全设备介绍\n### 3.2酒店用电安全设施维护与管理\n### 3.3酒店用电安全设备的正确使用\n## 4.酒店用电安全检查与隐患排除\n### 4.1酒店用电安全检查方法与流程\n### 4.2酒店用电安全隐患识别与排除\n### 4.3酒店用电安全检查记录与报告\n## 5.酒店用电安全事故应急预案与演练\n### 5.1酒店用电安全事故应急预案制定\n### 5.2酒店用电安全事故应急演练组织与实施\n### 5.3酒店用电安全事故应急演练总结与改进\n## 6.酒店用电安全培训与考核\n### 6.1酒店用电安全培训计划与实施\n### 6.2酒店用电安全培训效果评估与考核\n### 6.3酒店用电安全培训持续改进与优化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酒店用电安全培训课件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酒店用电安全概述及重要性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酒店用电安全是指在酒店运营过程中，确保电气设备、线路及用电场所的安全使用，防止电气事故的发生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电气设备：包括变压器、配电盘、电缆、线路、开关、插座等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用电场所：包括客房、餐厅、会议室、健身房、游泳池等场所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酒店用电安全涉及的主要因素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电气设备的安装、使用和维护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电气线路的设计、布置和改造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用电场所的安全管理和用电规范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酒店用电安全的基本要求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遵循国家电气安全法规和标准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采用合格的电气设备和技术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建立完善的用电安全管理制度和操作规程</a:t>
                </a:r>
                <a:endParaRPr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酒店用电安全的基本概念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酒店用电安全关系到客人的生命财产安全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如果发生电气事故，可能导致客人受伤或死亡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电气事故会影响酒店的声誉和经营效益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酒店用电安全影响酒店的正常运营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电气设备故障可能导致酒店设施无法正常使用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用电安全问题可能导致酒店停电或其他安全事故</a:t>
                </a:r>
                <a:endParaRPr/>
              </a:p>
            </p:txBody>
          </p:sp>
          <p:pic>
            <p:nvPicPr>
              <p:cNvPr id="22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酒店用电安全有助于节约能源和资源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采用节能型电气设备和技术，降低能耗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合理的用电管理，减少能源浪费和损失</a:t>
                </a:r>
                <a:endParaRPr/>
              </a:p>
            </p:txBody>
          </p:sp>
          <p:pic>
            <p:nvPicPr>
              <p:cNvPr id="23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酒店用电安全的重要性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案例一：某酒店客房发生火灾，原因是插座短路引发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火灾导致客房设施受损，客人受伤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酒店赔偿客人损失，影响声誉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案例二：某酒店餐厅停电，原因是配电盘短路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餐厅无法正常营业，客人投诉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酒店进行设备更换和维修，造成经济损失</a:t>
                </a:r>
                <a:endParaRPr/>
              </a:p>
            </p:txBody>
          </p:sp>
          <p:pic>
            <p:nvPicPr>
              <p:cNvPr id="2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案例三：某酒店游泳池触电事故，原因是电气设备漏电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客人触电受伤，酒店赔偿并承担责任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酒店加强用电安全管理，防止类似事故再次发生</a:t>
                </a:r>
                <a:endParaRPr/>
              </a:p>
            </p:txBody>
          </p:sp>
          <p:pic>
            <p:nvPicPr>
              <p:cNvPr id="2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酒店用电安全事故案例分析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酒店用电安全基本原则与要求</a:t>
            </a:r>
            <a:endParaRPr/>
          </a:p>
        </p:txBody>
      </p:sp>
      <p:sp>
        <p:nvSpPr>
          <p:cNvPr id="2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遵循国家电气安全法规和标准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安装、使用和维护电气设备应符合相关法规要求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电气线路的设计、布置和改造应符合国家标准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采用合格的电气设备和技术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选用质量可靠、性能稳定的电气设备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采用先进的用电技术和安全保护装置</a:t>
                </a:r>
                <a:endParaRPr/>
              </a:p>
            </p:txBody>
          </p:sp>
        </p:grpSp>
        <p:grpSp>
          <p:nvGrpSpPr>
            <p:cNvPr id="2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建立完善的用电安全管理制度和操作规程</a:t>
                </a:r>
                <a:endParaRPr/>
              </a:p>
            </p:txBody>
          </p:sp>
          <p:sp>
            <p:nvSpPr>
              <p:cNvPr id="2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制定用电安全管理制度，明确职责和权限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制定操作规程，确保电气设备的安全使用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酒店用电安全基本原则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电气设备的安装和使用应符合相关法规要求</a:t>
                </a:r>
                <a:endParaRPr/>
              </a:p>
            </p:txBody>
          </p:sp>
          <p:sp>
            <p:nvSpPr>
              <p:cNvPr id="2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电气设备应安装在适当的位置，便于操作和维护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电气设备应使用正确的电压和频率</a:t>
                </a:r>
                <a:endParaRPr/>
              </a:p>
            </p:txBody>
          </p:sp>
        </p:grpSp>
        <p:grpSp>
          <p:nvGrpSpPr>
            <p:cNvPr id="2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电气线路的设计和改造应符合国家标准</a:t>
                </a:r>
                <a:endParaRPr/>
              </a:p>
            </p:txBody>
          </p:sp>
          <p:sp>
            <p:nvSpPr>
              <p:cNvPr id="2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电气线路应采用合适的线径和绝缘材料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电气线路应布置在安全、便于检修的地方</a:t>
                </a:r>
                <a:endParaRPr/>
              </a:p>
            </p:txBody>
          </p:sp>
        </p:grpSp>
        <p:grpSp>
          <p:nvGrpSpPr>
            <p:cNvPr id="2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用电场所应采取安全措施，防止触电和火灾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用电场所应设置明显的警示标志和安全防护设施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用电场所应定期进行安全检查，及时发现和处理安全隐患</a:t>
                </a:r>
                <a:endParaRPr/>
              </a:p>
            </p:txBody>
          </p:sp>
        </p:grpSp>
      </p:grpSp>
      <p:pic>
        <p:nvPicPr>
          <p:cNvPr id="2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酒店用电安全要求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8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8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使用电气设备前，应检查设备是否完好，发现问题立即维修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检查电气设备的外壳、接线、插头等是否完好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检查电气设备的保护装置是否正常</a:t>
                </a:r>
                <a:endParaRPr/>
              </a:p>
            </p:txBody>
          </p:sp>
          <p:sp>
            <p:nvSpPr>
              <p:cNvPr id="28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9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使用电气设备时，应遵循操作规程，避免误操作导致事故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按照操作规程开启和关闭电气设备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不在电气设备运行过程中进行检修和维护</a:t>
                </a:r>
                <a:endParaRPr/>
              </a:p>
            </p:txBody>
          </p:sp>
          <p:sp>
            <p:nvSpPr>
              <p:cNvPr id="29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9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9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使用电气设备后，应关闭设备，切断电源，确保安全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关闭电气设备，确保设备完全停止运行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切断电源，防止电气设备意外启动或触电事故</a:t>
                </a:r>
                <a:endParaRPr/>
              </a:p>
            </p:txBody>
          </p:sp>
          <p:sp>
            <p:nvSpPr>
              <p:cNvPr id="29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酒店用电安全操作规范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酒店用电安全设备与设施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电缆和导线：用于连接电气设备和传递电能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电缆应选用合适的型号和规格，满足电气设备和线路的要求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导线应采用合格的材料，具有良好的导电性能和机械强度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开关和插座：用于控制电气设备的运行和供电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开关应选用合适的型号和规格，具有可靠的断开和闭合功能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插座应选用合格的类型和规格，满足电气设备的供电要求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漏电保护器：用于防止电气设备漏电，保障人身安全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漏电保护器应选用合适的型号和规格，满足电气设备和线路的要求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漏电保护器应定期检查，确保其正常工作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酒店用电安全设备介绍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定期检查电气设备的运行状况，发现问题及时维修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检查电气设备的温度、湿度、噪音等指标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检查电气设备的保护装置是否正常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定期对电气线路进行检查和维护，确保线路安全可靠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检查电气线路的绝缘性能、接头是否牢固等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对损坏的线路进行更换和修复</a:t>
                </a:r>
                <a:endParaRPr/>
              </a:p>
            </p:txBody>
          </p:sp>
          <p:pic>
            <p:nvPicPr>
              <p:cNvPr id="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定期对用电场所进行安全检查，确保场所安全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检查用电场所的安全警示标志是否清晰可见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检查用电场所的安全防护设施是否完好有效</a:t>
                </a:r>
                <a:endParaRPr/>
              </a:p>
            </p:txBody>
          </p:sp>
          <p:pic>
            <p:nvPicPr>
              <p:cNvPr id="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酒店用电安全设施维护与管理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47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8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9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50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51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严格按照操作规程使用电气设备，避免误操作导致事故</a:t>
                </a:r>
                <a:endParaRPr/>
              </a:p>
            </p:txBody>
          </p:sp>
          <p:sp>
            <p:nvSpPr>
              <p:cNvPr id="53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按照操作规程开启和关闭电气设备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不在电气设备运行过程中进行检修和维护</a:t>
                </a:r>
                <a:endParaRPr/>
              </a:p>
            </p:txBody>
          </p:sp>
        </p:grpSp>
        <p:grpSp>
          <p:nvGrpSpPr>
            <p:cNvPr id="54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55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遵守酒店用电安全规定，不在禁止使用电器的场所使用电器</a:t>
                </a:r>
                <a:endParaRPr/>
              </a:p>
            </p:txBody>
          </p:sp>
          <p:sp>
            <p:nvSpPr>
              <p:cNvPr id="57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了解酒店的用电安全规定，遵守相关规定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不在禁止使用电器的场所使用电器，如游泳池、厨房等</a:t>
                </a:r>
                <a:endParaRPr/>
              </a:p>
            </p:txBody>
          </p:sp>
        </p:grpSp>
        <p:grpSp>
          <p:nvGrpSpPr>
            <p:cNvPr id="58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59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注意电气设备的负荷，避免过载导致设备损坏或火灾</a:t>
                </a:r>
                <a:endParaRPr/>
              </a:p>
            </p:txBody>
          </p:sp>
          <p:sp>
            <p:nvSpPr>
              <p:cNvPr id="6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了解电气设备的负荷能力，合理使用电气设备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发现电气设备过载，立即关闭设备，切断电源</a:t>
                </a:r>
                <a:endParaRPr/>
              </a:p>
            </p:txBody>
          </p:sp>
        </p:grpSp>
      </p:grpSp>
      <p:sp>
        <p:nvSpPr>
          <p:cNvPr id="62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酒店用电安全设备的正确使用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https://d.book118.com/007200052032006044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酒店用电安全培训课件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2024-09-18T10:46:05.058</cp:lastPrinted>
  <dcterms:created xsi:type="dcterms:W3CDTF">2024-09-18T02:46:05Z</dcterms:created>
  <dcterms:modified xsi:type="dcterms:W3CDTF">2024-09-18T02:46:07Z</dcterms:modified>
</cp:coreProperties>
</file>