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94657-EFDC-4367-8CA3-D3086DDB8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CCBF6-A5D9-4178-825F-9893DB117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85F03-5268-400C-8411-CF0720B0F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25F71E-4B47-4EB8-A308-A7BA5737C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B8DF8A-8F0E-40A7-935F-28673A5DA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F84CB8-CFA0-43DA-9CBC-52F21B1A3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3671E0-44C2-482D-A893-0CB213FF5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53AE7A-BE9A-488D-BDDD-F4AF44C34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161D4D-EBEA-40EB-ACD8-C7D3CAC25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31C19-D741-4881-8598-14D2FA1F3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94B906-8E66-4325-9D24-804EE45B2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20114602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腰椎间盘突出的护理查房_治疗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腰椎间盘突出常见问题解答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36" b="30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腰椎间盘突出是由于腰椎间盘退行性变，在外力作用下，纤维环破裂，髓核突出刺激或压迫神经根、马尾神经而引起的一种综合征。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根据突出的程度和部位，腰椎间盘突出可分为膨隆型、突出型、脱出型和游离型。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521" r="852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腰椎间盘突出的主要原因是长期反复的劳损、外伤、不良姿势等，导致腰椎间盘退行性变，纤维环破裂，髓核突出。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腰椎间盘突出时，髓核突出可刺激或压迫神经根、马尾神经，引起炎症反应、神经根水肿、变性等病理变化，导致疼痛、麻木等症状。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750" r="217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63" r="238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腰椎间盘突出的主要症状包括腰痛、坐骨神经痛、下肢麻木、肌肉无力等，严重时可出现大小便失禁、鞍区感觉障碍等症状。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腰椎间盘突出的典型表现为腰痛伴下肢放射痛，部分患者可出现脊柱侧弯、生理曲度消失等表现。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243" r="1124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非手术治疗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急性期应卧床休息，减轻腰椎压力，缓解疼痛。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如热敷、按摩、牵引等，有助于缓解肌肉紧张和疼痛。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使用非处方药或处方药来缓解疼痛和消炎。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在医生指导下进行康复训练，如核心肌群锻炼等，增强腰部稳定性。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休息与制动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物理治疗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康复训练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手术指征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手术方式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当非手术治疗无效或症状严重影响生活工作时，考虑手术治疗。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包括腰椎间盘摘除、腰椎融合、人工椎间盘置换等，根据病情选择合适的手术方式。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注意观察伤口情况，定期换药，遵循医生指导进行康复训练。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预防感染、下肢深静脉血栓等并发症的发生。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如针灸、拔罐、中药治疗等，可缓解症状。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封闭治疗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在疼痛点注射药物，缓解疼痛。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如射频消融、臭氧溶解等，适用于部分患者。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腰椎间盘突出护理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https://d.book118.com/007201146020006030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2024-09-01T14:22:25.597</cp:lastPrinted>
  <dcterms:created xsi:type="dcterms:W3CDTF">2024-09-01T06:22:25Z</dcterms:created>
  <dcterms:modified xsi:type="dcterms:W3CDTF">2024-09-01T06:22:27Z</dcterms:modified>
</cp:coreProperties>
</file>