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6A79F-3AD4-429B-A112-B6F9C3E62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8AB56-EDA4-4637-A506-0024FBEA6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AFC63F-FFB6-4F8E-8C99-A713B1BA2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1BB11D-79DD-45DD-9706-655399FBAA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C7BD40-5BCD-4B5F-B0EA-046A907CFA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FB9559-5A51-4D3D-8788-B0C7B1786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916716-07C9-4DE6-98D2-A32C8CF03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0C8EB9-A88D-4CE7-AD05-333818184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B4346-2982-4C51-A7D8-171AAE3BC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BE8AB-0EA8-4106-A8BE-4E680F99D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7F53D4-E6D0-45AA-B3FE-4F541C9E9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00001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PPT课件小讲课查房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PPT课件制作基础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PPT课件制作技巧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PPT课件制作实例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PPT课件的发布和分享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PPT课件的应用场景和优势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PPT课件制作基础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PPT课件是一种使用PowerPoint软件制作的电子演示文稿，常用于教学、会议、演讲等场合。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PPT课件是一种数字化的展示形式，通过文字、图片、音频、视频等多种媒体元素，将信息以清晰、直观的方式呈现给观众。它具有操作简便、易于携带、信息量大等优点，已成为现代社会中广泛应用的沟通工具。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PPT课件的基本概念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PPT课件的设计应遵循简洁明了、重点突出、图文并茂等原则。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：PPT课件应避免过多的文字和复杂的布局，尽量使用简练的文字和图表来表达信息。重点突出：在制作PPT课件时，应将重点内容以明显的方式标示出来，以便观众快速理解。图文并茂：适当的图片和图表可以增强PPT课件的可读性和视觉效果，使观众更容易理解和记忆信息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PPT课件的设计原则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PPT课件具有多种常用功能，如动画效果、超链接、幻灯片切换等。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画效果：通过添加动画效果，可以增强PPT课件的视觉效果和吸引力。适当的动画效果可以使信息呈现更加生动有趣。超链接：在PPT课件中添加超链接，可以方便地跳转到其他幻灯片或外部网页，提高课件的交互性和灵活性。幻灯片切换：通过设置幻灯片的切换方式，可以增加PPT课件的动态效果，使观众更加集中注意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PPT课件的常用功能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PPT课件制作技巧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文字处理技巧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尽量使用简短、清晰的文字，避免冗长和复杂的句子。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使用粗体、斜体、下划线等方式突出关键词和重要信息。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保持适当的行距和字体大小，使文字更易阅读。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使用有序或无序列表来组织信息，使内容更易于理解。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简洁明了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突出重点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调整行距和字体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列表和编号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5260" r="2526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190" r="1019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使用与主题相关的图片，增强视觉效果。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选择合适的图片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根据需要调整图片的大小和位置，使其与PPT内容相协调。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调整图片大小和位置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使用图片工具去除背景，使图片更加简洁。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去除背景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为图片添加简短的图注，解释图片内容。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添加图注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图片处理技巧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44" r="14844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在关键部分使用动画效果，增强视觉吸引力。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适度使用动画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避免使用过于复杂或花哨的动画效果，以免分散观众的注意力。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避免过度复杂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在幻灯片之间添加过渡效果，使PPT更加流畅。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使用过渡效果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根据主题和观众群体选择适合的动画和过渡效果。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选择合适的动画和过渡效果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动画和过渡效果的使用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125" b="912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音频和视频的插入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选择合适的音频和视频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插入与主题相关的音频和视频，增强PPT的表现力。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调整音频和视频的长度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根据需要调整音频和视频的长度，使其与PPT内容相匹配。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插入音频和视频的方法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了解并掌握插入音频和视频的方法，确保PPT的正常播放。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PPT课件制作实例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https://d.book118.com/008000001056006040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2024-09-18T20:59:57.621</cp:lastPrinted>
  <dcterms:created xsi:type="dcterms:W3CDTF">2024-09-18T12:59:57Z</dcterms:created>
  <dcterms:modified xsi:type="dcterms:W3CDTF">2024-09-18T12:59:59Z</dcterms:modified>
</cp:coreProperties>
</file>