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6CB2A9-8F55-454A-BBB7-DE89D287D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E9601D-462E-4163-8FA4-8A42CC692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EF829C-A833-4CC5-81F3-CA3213C1F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6ACDB5-C477-416E-8367-35A603D8E1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44BC01-F854-44D5-BA07-B5CFB4A6C1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7F9E77-460A-4E04-8BEC-381FC33F12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B3F9B2-8A77-4E76-8124-455FEFBE9F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A56C4E-5876-42C9-AB4E-B5D547FA34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A52269-31DC-4399-ADBE-88C2A498EB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3057D0-49D0-479E-B333-937C57ABC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C7647-2BCE-4C57-A543-4A4C93E63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0102400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病理性自杀的家庭因素研究</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病理性自杀定义及现状
 家庭因素分类及影响
 家庭环境与自杀风险
 家庭关系与自杀倾向
 父母教育方式与自杀意念
 家庭经济压力与自杀行为
 病理性自杀预防及干预措施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病理性自杀定义及现状</a:t>
            </a:r>
          </a:p>
        </p:txBody>
      </p:sp>
      <p:sp>
        <p:nvSpPr>
          <p:cNvPr id="3" name="Subtitle 2"/>
          <p:cNvSpPr>
            <a:spLocks noGrp="1"/>
          </p:cNvSpPr>
          <p:nvPr>
            <p:ph type="subTitle" idx="1"/>
          </p:nvPr>
        </p:nvSpPr>
        <p:spPr/>
        <p:txBody>
          <a:bodyPr/>
          <a:lstStyle/>
          <a:p>
            <a:r>
              <a:t>病理性自杀的家庭因素研究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病理性自杀定义及现状</a:t>
            </a:r>
          </a:p>
        </p:txBody>
      </p:sp>
      <p:sp>
        <p:nvSpPr>
          <p:cNvPr id="3" name="Content Placeholder 2"/>
          <p:cNvSpPr>
            <a:spLocks noGrp="1"/>
          </p:cNvSpPr>
          <p:nvPr>
            <p:ph sz="half" idx="2"/>
          </p:nvPr>
        </p:nvSpPr>
        <p:spPr/>
        <p:txBody>
          <a:bodyPr/>
          <a:lstStyle/>
          <a:p>
            <a:r>
              <a:t>1.病理性自杀是指由于精神疾病或其他身体、心理疾病导致的自杀行为。</a:t>
            </a:r>
          </a:p>
          <a:p>
            <a:r>
              <a:t>2.与冲动性自杀和情境性自杀不同，病理性自杀具有明显的疾病背景和病理过程。</a:t>
            </a:r>
          </a:p>
          <a:p>
            <a:r>
              <a:t>3.病理性自杀是一种严重的公共卫生问题，需要专业的医疗干预和预防。</a:t>
            </a:r>
          </a:p>
          <a:p/>
        </p:txBody>
      </p:sp>
      <p:sp>
        <p:nvSpPr>
          <p:cNvPr id="4" name="Text Placeholder 3"/>
          <p:cNvSpPr>
            <a:spLocks noGrp="1"/>
          </p:cNvSpPr>
          <p:nvPr>
            <p:ph type="body" idx="3"/>
          </p:nvPr>
        </p:nvSpPr>
        <p:spPr/>
        <p:txBody>
          <a:bodyPr/>
          <a:lstStyle/>
          <a:p>
            <a:r>
              <a:t>病理性自杀现状</a:t>
            </a:r>
          </a:p>
        </p:txBody>
      </p:sp>
      <p:sp>
        <p:nvSpPr>
          <p:cNvPr id="5" name="Content Placeholder 4"/>
          <p:cNvSpPr>
            <a:spLocks noGrp="1"/>
          </p:cNvSpPr>
          <p:nvPr>
            <p:ph sz="half" idx="4"/>
          </p:nvPr>
        </p:nvSpPr>
        <p:spPr/>
        <p:txBody>
          <a:bodyPr/>
          <a:lstStyle/>
          <a:p>
            <a:r>
              <a:t>1.病理性自杀在全球范围内普遍存在，发生率较高，且呈上升趋势。</a:t>
            </a:r>
          </a:p>
          <a:p>
            <a:r>
              <a:t>2.病理性自杀在不同年龄、性别、职业和地区的人群中均可发生，但存在一些差异和风险因素。</a:t>
            </a:r>
          </a:p>
          <a:p>
            <a:r>
              <a:t>3.目前针对病理性自杀的研究和治疗手段仍有限，需要更多关注和投入。</a:t>
            </a:r>
          </a:p>
          <a:p>
            <a:r>
              <a:t>以上内容仅供参考，具体内容可以根据您的需求进行调整优化。</a:t>
            </a:r>
          </a:p>
        </p:txBody>
      </p:sp>
      <p:sp>
        <p:nvSpPr>
          <p:cNvPr id="6" name="Text Placeholder 5"/>
          <p:cNvSpPr>
            <a:spLocks noGrp="1"/>
          </p:cNvSpPr>
          <p:nvPr>
            <p:ph type="body" idx="1"/>
          </p:nvPr>
        </p:nvSpPr>
        <p:spPr/>
        <p:txBody>
          <a:bodyPr/>
          <a:lstStyle/>
          <a:p>
            <a:r>
              <a:t>病理性自杀定义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家庭因素分类及影响</a:t>
            </a:r>
          </a:p>
        </p:txBody>
      </p:sp>
      <p:sp>
        <p:nvSpPr>
          <p:cNvPr id="3" name="Subtitle 2"/>
          <p:cNvSpPr>
            <a:spLocks noGrp="1"/>
          </p:cNvSpPr>
          <p:nvPr>
            <p:ph type="subTitle" idx="1"/>
          </p:nvPr>
        </p:nvSpPr>
        <p:spPr/>
        <p:txBody>
          <a:bodyPr/>
          <a:lstStyle/>
          <a:p>
            <a:r>
              <a:t>病理性自杀的家庭因素研究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家庭因素分类及影响</a:t>
            </a:r>
          </a:p>
        </p:txBody>
      </p:sp>
      <p:sp>
        <p:nvSpPr>
          <p:cNvPr id="3" name="Text Placeholder 2"/>
          <p:cNvSpPr>
            <a:spLocks noGrp="1"/>
          </p:cNvSpPr>
          <p:nvPr>
            <p:ph type="body" idx="1"/>
          </p:nvPr>
        </p:nvSpPr>
        <p:spPr/>
        <p:txBody>
          <a:bodyPr/>
          <a:lstStyle/>
          <a:p>
            <a:r>
              <a:t>家庭结构</a:t>
            </a:r>
          </a:p>
        </p:txBody>
      </p:sp>
      <p:sp>
        <p:nvSpPr>
          <p:cNvPr id="4" name="Content Placeholder 3"/>
          <p:cNvSpPr>
            <a:spLocks noGrp="1"/>
          </p:cNvSpPr>
          <p:nvPr>
            <p:ph sz="half" idx="2"/>
          </p:nvPr>
        </p:nvSpPr>
        <p:spPr/>
        <p:txBody>
          <a:bodyPr/>
          <a:lstStyle/>
          <a:p>
            <a:r>
              <a:t>1.家庭结构不稳定，如父母离异或分居，会增加孩子病理性自杀的风险。这种风险可能源于孩子感受到的孤独、无助和失落。</a:t>
            </a:r>
          </a:p>
          <a:p>
            <a:r>
              <a:t>2.单亲家庭或重组家庭中的孩子，可能出现身份认同困惑和心理压力，从而增加自杀倾向。</a:t>
            </a:r>
          </a:p>
          <a:p>
            <a:r>
              <a:t>3.家庭成员间的冲突和缺乏支持，也会对孩子的心理健康产生负面影响，增加病理性自杀的风险。</a:t>
            </a:r>
          </a:p>
          <a:p/>
        </p:txBody>
      </p:sp>
      <p:sp>
        <p:nvSpPr>
          <p:cNvPr id="5" name="Text Placeholder 4"/>
          <p:cNvSpPr>
            <a:spLocks noGrp="1"/>
          </p:cNvSpPr>
          <p:nvPr>
            <p:ph type="body" idx="3"/>
          </p:nvPr>
        </p:nvSpPr>
        <p:spPr/>
        <p:txBody>
          <a:bodyPr/>
          <a:lstStyle/>
          <a:p>
            <a:r>
              <a:t>家庭关系</a:t>
            </a:r>
          </a:p>
        </p:txBody>
      </p:sp>
      <p:sp>
        <p:nvSpPr>
          <p:cNvPr id="6" name="Content Placeholder 5"/>
          <p:cNvSpPr>
            <a:spLocks noGrp="1"/>
          </p:cNvSpPr>
          <p:nvPr>
            <p:ph sz="half" idx="4"/>
          </p:nvPr>
        </p:nvSpPr>
        <p:spPr/>
        <p:txBody>
          <a:bodyPr/>
          <a:lstStyle/>
          <a:p>
            <a:r>
              <a:t>1.家庭成员间的情感疏远和缺乏沟通，可能导致孩子情绪压抑和孤独感，增加病理性自杀的风险。</a:t>
            </a:r>
          </a:p>
          <a:p>
            <a:r>
              <a:t>2.过度保护或溺爱孩子，可能削弱孩子的独立性和应对困难的能力，当其面对压力时，可能选择自杀作为逃避方式。</a:t>
            </a:r>
          </a:p>
          <a:p>
            <a:r>
              <a:t>3.家庭中的暴力和虐待，会对孩子的心理健康造成严重损害，增加病理性自杀的风险。</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家庭因素分类及影响</a:t>
            </a:r>
          </a:p>
        </p:txBody>
      </p:sp>
      <p:sp>
        <p:nvSpPr>
          <p:cNvPr id="3" name="Text Placeholder 2"/>
          <p:cNvSpPr>
            <a:spLocks noGrp="1"/>
          </p:cNvSpPr>
          <p:nvPr>
            <p:ph type="body" idx="1"/>
          </p:nvPr>
        </p:nvSpPr>
        <p:spPr/>
        <p:txBody>
          <a:bodyPr/>
          <a:lstStyle/>
          <a:p>
            <a:r>
              <a:t>家庭经济状况</a:t>
            </a:r>
          </a:p>
        </p:txBody>
      </p:sp>
      <p:sp>
        <p:nvSpPr>
          <p:cNvPr id="4" name="Content Placeholder 3"/>
          <p:cNvSpPr>
            <a:spLocks noGrp="1"/>
          </p:cNvSpPr>
          <p:nvPr>
            <p:ph sz="half" idx="2"/>
          </p:nvPr>
        </p:nvSpPr>
        <p:spPr/>
        <p:txBody>
          <a:bodyPr/>
          <a:lstStyle/>
          <a:p>
            <a:r>
              <a:t>1.家庭经济困难可能导致孩子承受较大的生活压力，增加病理性自杀的风险。</a:t>
            </a:r>
          </a:p>
          <a:p>
            <a:r>
              <a:t>2.经济压力可能导致家庭成员间的紧张和冲突，影响孩子的心理健康。</a:t>
            </a:r>
          </a:p>
          <a:p>
            <a:r>
              <a:t>3.经济困难可能限制家庭对孩子心理健康的投入，使孩子在面对心理问题时无法得到及时有效的帮助。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家庭环境与自杀风险</a:t>
            </a:r>
          </a:p>
        </p:txBody>
      </p:sp>
      <p:sp>
        <p:nvSpPr>
          <p:cNvPr id="3" name="Subtitle 2"/>
          <p:cNvSpPr>
            <a:spLocks noGrp="1"/>
          </p:cNvSpPr>
          <p:nvPr>
            <p:ph type="subTitle" idx="1"/>
          </p:nvPr>
        </p:nvSpPr>
        <p:spPr/>
        <p:txBody>
          <a:bodyPr/>
          <a:lstStyle/>
          <a:p>
            <a:r>
              <a:t>病理性自杀的家庭因素研究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家庭环境与自杀风险</a:t>
            </a:r>
          </a:p>
        </p:txBody>
      </p:sp>
      <p:sp>
        <p:nvSpPr>
          <p:cNvPr id="3" name="Text Placeholder 2"/>
          <p:cNvSpPr>
            <a:spLocks noGrp="1"/>
          </p:cNvSpPr>
          <p:nvPr>
            <p:ph type="body" idx="1"/>
          </p:nvPr>
        </p:nvSpPr>
        <p:spPr/>
        <p:txBody>
          <a:bodyPr/>
          <a:lstStyle/>
          <a:p>
            <a:r>
              <a:t>家庭关系与自杀风险</a:t>
            </a:r>
          </a:p>
        </p:txBody>
      </p:sp>
      <p:sp>
        <p:nvSpPr>
          <p:cNvPr id="4" name="Content Placeholder 3"/>
          <p:cNvSpPr>
            <a:spLocks noGrp="1"/>
          </p:cNvSpPr>
          <p:nvPr>
            <p:ph sz="half" idx="2"/>
          </p:nvPr>
        </p:nvSpPr>
        <p:spPr/>
        <p:txBody>
          <a:bodyPr/>
          <a:lstStyle/>
          <a:p>
            <a:r>
              <a:t>1.紧张的家庭关系可能增加自杀风险。研究表明，家庭成员间的冲突和缺乏支持可能导致个体产生自杀念头。</a:t>
            </a:r>
          </a:p>
          <a:p>
            <a:r>
              <a:t>2.家庭成员间的情感疏离和孤独感也是自杀风险的重要因素。缺乏情感交流和支持可能导致个体感到无助和绝望。</a:t>
            </a:r>
          </a:p>
          <a:p/>
        </p:txBody>
      </p:sp>
      <p:sp>
        <p:nvSpPr>
          <p:cNvPr id="5" name="Text Placeholder 4"/>
          <p:cNvSpPr>
            <a:spLocks noGrp="1"/>
          </p:cNvSpPr>
          <p:nvPr>
            <p:ph type="body" idx="3"/>
          </p:nvPr>
        </p:nvSpPr>
        <p:spPr/>
        <p:txBody>
          <a:bodyPr/>
          <a:lstStyle/>
          <a:p>
            <a:r>
              <a:t>家庭经济与自杀风险</a:t>
            </a:r>
          </a:p>
        </p:txBody>
      </p:sp>
      <p:sp>
        <p:nvSpPr>
          <p:cNvPr id="6" name="Content Placeholder 5"/>
          <p:cNvSpPr>
            <a:spLocks noGrp="1"/>
          </p:cNvSpPr>
          <p:nvPr>
            <p:ph sz="half" idx="4"/>
          </p:nvPr>
        </p:nvSpPr>
        <p:spPr/>
        <p:txBody>
          <a:bodyPr/>
          <a:lstStyle/>
          <a:p>
            <a:r>
              <a:t>1.经济困难可能导致家庭压力增加，从而增加自杀风险。一些研究表明，经济压力与自杀意念和行为之间存在显著关联。</a:t>
            </a:r>
          </a:p>
          <a:p>
            <a:r>
              <a:t>2.家庭经济不稳定还可能导致家庭成员间的紧张和冲突，进一步增加自杀风险。</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家庭环境与自杀风险</a:t>
            </a:r>
          </a:p>
        </p:txBody>
      </p:sp>
      <p:sp>
        <p:nvSpPr>
          <p:cNvPr id="3" name="Text Placeholder 2"/>
          <p:cNvSpPr>
            <a:spLocks noGrp="1"/>
          </p:cNvSpPr>
          <p:nvPr>
            <p:ph type="body" idx="1"/>
          </p:nvPr>
        </p:nvSpPr>
        <p:spPr/>
        <p:txBody>
          <a:bodyPr/>
          <a:lstStyle/>
          <a:p>
            <a:r>
              <a:t>家庭教育与自杀风险</a:t>
            </a:r>
          </a:p>
        </p:txBody>
      </p:sp>
      <p:sp>
        <p:nvSpPr>
          <p:cNvPr id="4" name="Content Placeholder 3"/>
          <p:cNvSpPr>
            <a:spLocks noGrp="1"/>
          </p:cNvSpPr>
          <p:nvPr>
            <p:ph sz="half" idx="2"/>
          </p:nvPr>
        </p:nvSpPr>
        <p:spPr/>
        <p:txBody>
          <a:bodyPr/>
          <a:lstStyle/>
          <a:p>
            <a:r>
              <a:t>1.缺乏家庭教育和支持可能导致青少年自杀风险增加。父母对子女的关心和教育有助于建立积极的心理状态和应对困难的能力。</a:t>
            </a:r>
          </a:p>
          <a:p>
            <a:r>
              <a:t>2.家庭教育不当，如过度溺爱或严厉惩罚，可能对个体的心理健康产生负面影响，增加自杀风险。</a:t>
            </a:r>
          </a:p>
          <a:p/>
        </p:txBody>
      </p:sp>
      <p:sp>
        <p:nvSpPr>
          <p:cNvPr id="5" name="Text Placeholder 4"/>
          <p:cNvSpPr>
            <a:spLocks noGrp="1"/>
          </p:cNvSpPr>
          <p:nvPr>
            <p:ph type="body" idx="3"/>
          </p:nvPr>
        </p:nvSpPr>
        <p:spPr/>
        <p:txBody>
          <a:bodyPr/>
          <a:lstStyle/>
          <a:p>
            <a:r>
              <a:t>家庭精神病史与自杀风险</a:t>
            </a:r>
          </a:p>
        </p:txBody>
      </p:sp>
      <p:sp>
        <p:nvSpPr>
          <p:cNvPr id="6" name="Content Placeholder 5"/>
          <p:cNvSpPr>
            <a:spLocks noGrp="1"/>
          </p:cNvSpPr>
          <p:nvPr>
            <p:ph sz="half" idx="4"/>
          </p:nvPr>
        </p:nvSpPr>
        <p:spPr/>
        <p:txBody>
          <a:bodyPr/>
          <a:lstStyle/>
          <a:p>
            <a:r>
              <a:t>1.家庭精神病史是自杀风险的重要因素之一。研究表明，有精神病史的家庭成员自杀的风险更高。</a:t>
            </a:r>
          </a:p>
          <a:p>
            <a:r>
              <a:t>2.精神疾病可能导致家庭成员间的沟通和情感交流障碍，增加自杀风险。因此，对家庭成员的精神健康状况进行及时关注和干预至关重要。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家庭关系与自杀倾向</a:t>
            </a:r>
          </a:p>
        </p:txBody>
      </p:sp>
      <p:sp>
        <p:nvSpPr>
          <p:cNvPr id="3" name="Subtitle 2"/>
          <p:cNvSpPr>
            <a:spLocks noGrp="1"/>
          </p:cNvSpPr>
          <p:nvPr>
            <p:ph type="subTitle" idx="1"/>
          </p:nvPr>
        </p:nvSpPr>
        <p:spPr/>
        <p:txBody>
          <a:bodyPr/>
          <a:lstStyle/>
          <a:p>
            <a:r>
              <a:t>病理性自杀的家庭因素研究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家庭关系与自杀倾向</a:t>
            </a:r>
          </a:p>
        </p:txBody>
      </p:sp>
      <p:sp>
        <p:nvSpPr>
          <p:cNvPr id="3" name="Text Placeholder 2"/>
          <p:cNvSpPr>
            <a:spLocks noGrp="1"/>
          </p:cNvSpPr>
          <p:nvPr>
            <p:ph type="body" idx="1"/>
          </p:nvPr>
        </p:nvSpPr>
        <p:spPr/>
        <p:txBody>
          <a:bodyPr/>
          <a:lstStyle/>
          <a:p>
            <a:r>
              <a:t>家庭关系紧张</a:t>
            </a:r>
          </a:p>
        </p:txBody>
      </p:sp>
      <p:sp>
        <p:nvSpPr>
          <p:cNvPr id="4" name="Content Placeholder 3"/>
          <p:cNvSpPr>
            <a:spLocks noGrp="1"/>
          </p:cNvSpPr>
          <p:nvPr>
            <p:ph sz="half" idx="2"/>
          </p:nvPr>
        </p:nvSpPr>
        <p:spPr/>
        <p:txBody>
          <a:bodyPr/>
          <a:lstStyle/>
          <a:p>
            <a:r>
              <a:t>1.长期的家庭冲突和缺乏情感支持可能导致个体产生自杀倾向。</a:t>
            </a:r>
          </a:p>
          <a:p>
            <a:r>
              <a:t>2.不健康的家庭沟通方式，如批评、指责和缺乏倾听，可能加剧自杀风险。</a:t>
            </a:r>
          </a:p>
          <a:p>
            <a:r>
              <a:t>3.家庭成员间的疏离和缺乏相互支持的网络可增加自杀倾向的可能性。</a:t>
            </a:r>
          </a:p>
          <a:p/>
        </p:txBody>
      </p:sp>
      <p:sp>
        <p:nvSpPr>
          <p:cNvPr id="5" name="Text Placeholder 4"/>
          <p:cNvSpPr>
            <a:spLocks noGrp="1"/>
          </p:cNvSpPr>
          <p:nvPr>
            <p:ph type="body" idx="3"/>
          </p:nvPr>
        </p:nvSpPr>
        <p:spPr/>
        <p:txBody>
          <a:bodyPr/>
          <a:lstStyle/>
          <a:p>
            <a:r>
              <a:t>家庭暴力</a:t>
            </a:r>
          </a:p>
        </p:txBody>
      </p:sp>
      <p:sp>
        <p:nvSpPr>
          <p:cNvPr id="6" name="Content Placeholder 5"/>
          <p:cNvSpPr>
            <a:spLocks noGrp="1"/>
          </p:cNvSpPr>
          <p:nvPr>
            <p:ph sz="half" idx="4"/>
          </p:nvPr>
        </p:nvSpPr>
        <p:spPr/>
        <p:txBody>
          <a:bodyPr/>
          <a:lstStyle/>
          <a:p>
            <a:r>
              <a:t>1.家庭暴力是导致自杀倾向的重要因素之一，受害者可能因无法应对压力而产生自杀念头。</a:t>
            </a:r>
          </a:p>
          <a:p>
            <a:r>
              <a:t>2.家庭暴力不仅对受害者产生负面影响，还可能对整个家庭的功能和成员的心理健康造成破坏。</a:t>
            </a:r>
          </a:p>
          <a:p>
            <a:r>
              <a:t>3.及时干预和家庭支持可以降低家庭暴力对个体自杀倾向的影响。</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https://d.book118.com/008001024002006026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病理性自杀定义及现状</vt:lpstr>
      <vt:lpstr> 病理性自杀定义及现状</vt:lpstr>
      <vt:lpstr> 家庭因素分类及影响</vt:lpstr>
      <vt:lpstr> 家庭因素分类及影响</vt:lpstr>
      <vt:lpstr> 家庭因素分类及影响</vt:lpstr>
      <vt:lpstr> 家庭环境与自杀风险</vt:lpstr>
      <vt:lpstr> 家庭环境与自杀风险</vt:lpstr>
      <vt:lpstr> 家庭环境与自杀风险</vt:lpstr>
      <vt:lpstr> 家庭关系与自杀倾向</vt:lpstr>
      <vt:lpstr> 家庭关系与自杀倾向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2024-09-02T22:08:05.745</cp:lastPrinted>
  <dcterms:created xsi:type="dcterms:W3CDTF">2024-09-02T14:08:05Z</dcterms:created>
  <dcterms:modified xsi:type="dcterms:W3CDTF">2024-09-02T14:08:07Z</dcterms:modified>
</cp:coreProperties>
</file>