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A5849F-2DEA-4EB5-B4C9-7B42CD9FC4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80578C-5208-4F58-AA24-B9B99B77BA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030AD7-3E7D-4F7A-A9F4-D4630CCD02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E3610B-83E4-4E69-A069-73AD725B55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90A355-5703-42E9-940D-CCB18F1CDC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0D7F70-CDBD-4381-9294-DE22F332AB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B96677-C9B1-4F44-95BD-19B155F3B0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5ECD91-AFCC-48F3-8D5E-5625A17C30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BB596B-41CE-473E-A6BA-EB6C8A0EF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04DAAB-224E-44D4-9214-4AAC66216E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3262FE-53E2-4F97-A254-43BD5DCB3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00300004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:&lt;XXX&gt;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2023-12-30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幼儿园教师培训工作制度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培训形式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503" b="5503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掌握幼儿教育的基本理论和方法，了解幼儿身心发展规律和特点。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具备科学的教育观念和儿童观，能够根据幼儿的兴趣和需要设计教育活动。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掌握幼儿游戏的理论和实践，能够根据幼儿年龄特点开展游戏活动。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提高教师专业素养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3500000">
            <a:off x="1207034" y="3414098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894644" y="4362026"/>
            <a:ext cx="744855" cy="235839"/>
          </a:xfrm>
          <a:custGeom>
            <a:rect l="l" t="t" r="r" b="b"/>
            <a:pathLst>
              <a:path w="723" h="226">
                <a:moveTo>
                  <a:pt x="618" y="132"/>
                </a:moveTo>
                <a:cubicBezTo>
                  <a:pt x="616" y="126"/>
                  <a:pt x="613" y="120"/>
                  <a:pt x="611" y="115"/>
                </a:cubicBezTo>
                <a:cubicBezTo>
                  <a:pt x="560" y="21"/>
                  <a:pt x="560" y="21"/>
                  <a:pt x="560" y="21"/>
                </a:cubicBezTo>
                <a:cubicBezTo>
                  <a:pt x="553" y="9"/>
                  <a:pt x="540" y="1"/>
                  <a:pt x="526" y="1"/>
                </a:cubicBezTo>
                <a:cubicBezTo>
                  <a:pt x="526" y="1"/>
                  <a:pt x="503" y="0"/>
                  <a:pt x="491" y="0"/>
                </a:cubicBezTo>
                <a:cubicBezTo>
                  <a:pt x="476" y="0"/>
                  <a:pt x="463" y="8"/>
                  <a:pt x="456" y="21"/>
                </a:cubicBezTo>
                <a:cubicBezTo>
                  <a:pt x="439" y="52"/>
                  <a:pt x="439" y="52"/>
                  <a:pt x="439" y="52"/>
                </a:cubicBezTo>
                <a:cubicBezTo>
                  <a:pt x="445" y="61"/>
                  <a:pt x="445" y="61"/>
                  <a:pt x="445" y="61"/>
                </a:cubicBezTo>
                <a:cubicBezTo>
                  <a:pt x="464" y="25"/>
                  <a:pt x="464" y="25"/>
                  <a:pt x="464" y="25"/>
                </a:cubicBezTo>
                <a:cubicBezTo>
                  <a:pt x="470" y="15"/>
                  <a:pt x="480" y="8"/>
                  <a:pt x="491" y="8"/>
                </a:cubicBezTo>
                <a:cubicBezTo>
                  <a:pt x="502" y="8"/>
                  <a:pt x="512" y="15"/>
                  <a:pt x="517" y="25"/>
                </a:cubicBezTo>
                <a:cubicBezTo>
                  <a:pt x="568" y="118"/>
                  <a:pt x="568" y="118"/>
                  <a:pt x="568" y="118"/>
                </a:cubicBezTo>
                <a:cubicBezTo>
                  <a:pt x="574" y="129"/>
                  <a:pt x="580" y="144"/>
                  <a:pt x="572" y="156"/>
                </a:cubicBezTo>
                <a:cubicBezTo>
                  <a:pt x="564" y="168"/>
                  <a:pt x="548" y="169"/>
                  <a:pt x="542" y="169"/>
                </a:cubicBezTo>
                <a:cubicBezTo>
                  <a:pt x="457" y="169"/>
                  <a:pt x="457" y="169"/>
                  <a:pt x="457" y="169"/>
                </a:cubicBezTo>
                <a:cubicBezTo>
                  <a:pt x="461" y="166"/>
                  <a:pt x="465" y="163"/>
                  <a:pt x="467" y="159"/>
                </a:cubicBezTo>
                <a:cubicBezTo>
                  <a:pt x="478" y="144"/>
                  <a:pt x="470" y="127"/>
                  <a:pt x="464" y="115"/>
                </a:cubicBezTo>
                <a:cubicBezTo>
                  <a:pt x="428" y="48"/>
                  <a:pt x="428" y="48"/>
                  <a:pt x="428" y="48"/>
                </a:cubicBezTo>
                <a:cubicBezTo>
                  <a:pt x="413" y="21"/>
                  <a:pt x="413" y="21"/>
                  <a:pt x="413" y="21"/>
                </a:cubicBezTo>
                <a:cubicBezTo>
                  <a:pt x="406" y="9"/>
                  <a:pt x="393" y="1"/>
                  <a:pt x="379" y="1"/>
                </a:cubicBezTo>
                <a:cubicBezTo>
                  <a:pt x="379" y="1"/>
                  <a:pt x="347" y="0"/>
                  <a:pt x="344" y="0"/>
                </a:cubicBezTo>
                <a:cubicBezTo>
                  <a:pt x="330" y="0"/>
                  <a:pt x="317" y="8"/>
                  <a:pt x="310" y="21"/>
                </a:cubicBezTo>
                <a:cubicBezTo>
                  <a:pt x="293" y="51"/>
                  <a:pt x="293" y="51"/>
                  <a:pt x="293" y="51"/>
                </a:cubicBezTo>
                <a:cubicBezTo>
                  <a:pt x="298" y="61"/>
                  <a:pt x="298" y="61"/>
                  <a:pt x="298" y="61"/>
                </a:cubicBezTo>
                <a:cubicBezTo>
                  <a:pt x="318" y="25"/>
                  <a:pt x="318" y="25"/>
                  <a:pt x="318" y="25"/>
                </a:cubicBezTo>
                <a:cubicBezTo>
                  <a:pt x="323" y="15"/>
                  <a:pt x="333" y="8"/>
                  <a:pt x="344" y="8"/>
                </a:cubicBezTo>
                <a:cubicBezTo>
                  <a:pt x="355" y="8"/>
                  <a:pt x="365" y="15"/>
                  <a:pt x="371" y="25"/>
                </a:cubicBezTo>
                <a:cubicBezTo>
                  <a:pt x="422" y="118"/>
                  <a:pt x="422" y="118"/>
                  <a:pt x="422" y="118"/>
                </a:cubicBezTo>
                <a:cubicBezTo>
                  <a:pt x="427" y="129"/>
                  <a:pt x="434" y="144"/>
                  <a:pt x="425" y="156"/>
                </a:cubicBezTo>
                <a:cubicBezTo>
                  <a:pt x="417" y="168"/>
                  <a:pt x="402" y="169"/>
                  <a:pt x="395" y="169"/>
                </a:cubicBezTo>
                <a:cubicBezTo>
                  <a:pt x="311" y="169"/>
                  <a:pt x="311" y="169"/>
                  <a:pt x="311" y="169"/>
                </a:cubicBezTo>
                <a:cubicBezTo>
                  <a:pt x="315" y="166"/>
                  <a:pt x="318" y="163"/>
                  <a:pt x="321" y="159"/>
                </a:cubicBezTo>
                <a:cubicBezTo>
                  <a:pt x="331" y="144"/>
                  <a:pt x="324" y="127"/>
                  <a:pt x="317" y="115"/>
                </a:cubicBezTo>
                <a:cubicBezTo>
                  <a:pt x="266" y="21"/>
                  <a:pt x="266" y="21"/>
                  <a:pt x="266" y="21"/>
                </a:cubicBezTo>
                <a:cubicBezTo>
                  <a:pt x="260" y="9"/>
                  <a:pt x="246" y="1"/>
                  <a:pt x="232" y="1"/>
                </a:cubicBezTo>
                <a:cubicBezTo>
                  <a:pt x="232" y="1"/>
                  <a:pt x="200" y="0"/>
                  <a:pt x="198" y="0"/>
                </a:cubicBezTo>
                <a:cubicBezTo>
                  <a:pt x="183" y="0"/>
                  <a:pt x="170" y="8"/>
                  <a:pt x="163" y="21"/>
                </a:cubicBezTo>
                <a:cubicBezTo>
                  <a:pt x="112" y="115"/>
                  <a:pt x="112" y="115"/>
                  <a:pt x="112" y="115"/>
                </a:cubicBezTo>
                <a:cubicBezTo>
                  <a:pt x="111" y="117"/>
                  <a:pt x="109" y="119"/>
                  <a:pt x="108" y="122"/>
                </a:cubicBezTo>
                <a:cubicBezTo>
                  <a:pt x="111" y="121"/>
                  <a:pt x="115" y="121"/>
                  <a:pt x="119" y="120"/>
                </a:cubicBezTo>
                <a:cubicBezTo>
                  <a:pt x="119" y="120"/>
                  <a:pt x="120" y="119"/>
                  <a:pt x="120" y="118"/>
                </a:cubicBezTo>
                <a:cubicBezTo>
                  <a:pt x="171" y="25"/>
                  <a:pt x="171" y="25"/>
                  <a:pt x="171" y="25"/>
                </a:cubicBezTo>
                <a:cubicBezTo>
                  <a:pt x="177" y="15"/>
                  <a:pt x="187" y="8"/>
                  <a:pt x="198" y="8"/>
                </a:cubicBezTo>
                <a:cubicBezTo>
                  <a:pt x="208" y="8"/>
                  <a:pt x="219" y="15"/>
                  <a:pt x="224" y="25"/>
                </a:cubicBezTo>
                <a:cubicBezTo>
                  <a:pt x="275" y="118"/>
                  <a:pt x="275" y="118"/>
                  <a:pt x="275" y="118"/>
                </a:cubicBezTo>
                <a:cubicBezTo>
                  <a:pt x="281" y="129"/>
                  <a:pt x="287" y="144"/>
                  <a:pt x="279" y="156"/>
                </a:cubicBezTo>
                <a:cubicBezTo>
                  <a:pt x="270" y="168"/>
                  <a:pt x="255" y="169"/>
                  <a:pt x="249" y="169"/>
                </a:cubicBezTo>
                <a:cubicBezTo>
                  <a:pt x="147" y="169"/>
                  <a:pt x="147" y="169"/>
                  <a:pt x="147" y="169"/>
                </a:cubicBezTo>
                <a:cubicBezTo>
                  <a:pt x="140" y="169"/>
                  <a:pt x="125" y="168"/>
                  <a:pt x="116" y="156"/>
                </a:cubicBezTo>
                <a:cubicBezTo>
                  <a:pt x="111" y="147"/>
                  <a:pt x="112" y="138"/>
                  <a:pt x="115" y="130"/>
                </a:cubicBezTo>
                <a:cubicBezTo>
                  <a:pt x="112" y="130"/>
                  <a:pt x="106" y="132"/>
                  <a:pt x="105" y="132"/>
                </a:cubicBezTo>
                <a:cubicBezTo>
                  <a:pt x="42" y="151"/>
                  <a:pt x="0" y="177"/>
                  <a:pt x="0" y="177"/>
                </a:cubicBezTo>
                <a:cubicBezTo>
                  <a:pt x="0" y="177"/>
                  <a:pt x="107" y="227"/>
                  <a:pt x="238" y="227"/>
                </a:cubicBezTo>
                <a:cubicBezTo>
                  <a:pt x="485" y="227"/>
                  <a:pt x="485" y="227"/>
                  <a:pt x="485" y="227"/>
                </a:cubicBezTo>
                <a:cubicBezTo>
                  <a:pt x="617" y="227"/>
                  <a:pt x="723" y="177"/>
                  <a:pt x="723" y="177"/>
                </a:cubicBezTo>
                <a:cubicBezTo>
                  <a:pt x="723" y="177"/>
                  <a:pt x="681" y="151"/>
                  <a:pt x="618" y="13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700000">
            <a:off x="1474591" y="3601169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700000">
            <a:off x="2372036" y="2275003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74244" y="3123014"/>
            <a:ext cx="330613" cy="588550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446361" y="3211596"/>
            <a:ext cx="44577" cy="25146"/>
          </a:xfrm>
          <a:custGeom>
            <a:rect l="l" t="t" r="r" b="b"/>
            <a:pathLst>
              <a:path w="57" h="32">
                <a:moveTo>
                  <a:pt x="0" y="32"/>
                </a:moveTo>
                <a:cubicBezTo>
                  <a:pt x="57" y="32"/>
                  <a:pt x="57" y="32"/>
                  <a:pt x="57" y="32"/>
                </a:cubicBezTo>
                <a:cubicBezTo>
                  <a:pt x="56" y="21"/>
                  <a:pt x="55" y="11"/>
                  <a:pt x="54" y="0"/>
                </a:cubicBezTo>
                <a:cubicBezTo>
                  <a:pt x="0" y="0"/>
                  <a:pt x="0" y="0"/>
                  <a:pt x="0" y="0"/>
                </a:cubicBezTo>
                <a:lnTo>
                  <a:pt x="0" y="3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87319" y="3131586"/>
            <a:ext cx="15526" cy="33718"/>
          </a:xfrm>
          <a:custGeom>
            <a:rect l="l" t="t" r="r" b="b"/>
            <a:pathLst>
              <a:path w="20" h="43">
                <a:moveTo>
                  <a:pt x="20" y="43"/>
                </a:moveTo>
                <a:cubicBezTo>
                  <a:pt x="18" y="28"/>
                  <a:pt x="15" y="14"/>
                  <a:pt x="12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5"/>
                  <a:pt x="4" y="29"/>
                  <a:pt x="6" y="43"/>
                </a:cubicBezTo>
                <a:lnTo>
                  <a:pt x="20" y="4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446361" y="3173877"/>
            <a:ext cx="41624" cy="29051"/>
          </a:xfrm>
          <a:custGeom>
            <a:rect l="l" t="t" r="r" b="b"/>
            <a:pathLst>
              <a:path w="52" h="37">
                <a:moveTo>
                  <a:pt x="0" y="37"/>
                </a:moveTo>
                <a:cubicBezTo>
                  <a:pt x="53" y="37"/>
                  <a:pt x="53" y="37"/>
                  <a:pt x="53" y="37"/>
                </a:cubicBezTo>
                <a:cubicBezTo>
                  <a:pt x="52" y="25"/>
                  <a:pt x="51" y="13"/>
                  <a:pt x="50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492557" y="3173877"/>
            <a:ext cx="16478" cy="29051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19" y="25"/>
                  <a:pt x="17" y="12"/>
                  <a:pt x="15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3"/>
                  <a:pt x="3" y="25"/>
                  <a:pt x="4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474365" y="3060339"/>
            <a:ext cx="11239" cy="27432"/>
          </a:xfrm>
          <a:custGeom>
            <a:rect l="l" t="t" r="r" b="b"/>
            <a:pathLst>
              <a:path w="14" h="35">
                <a:moveTo>
                  <a:pt x="14" y="35"/>
                </a:moveTo>
                <a:cubicBezTo>
                  <a:pt x="10" y="23"/>
                  <a:pt x="6" y="11"/>
                  <a:pt x="1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2"/>
                  <a:pt x="5" y="24"/>
                  <a:pt x="7" y="35"/>
                </a:cubicBezTo>
                <a:lnTo>
                  <a:pt x="14" y="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481699" y="3096915"/>
            <a:ext cx="12573" cy="26099"/>
          </a:xfrm>
          <a:custGeom>
            <a:rect l="l" t="t" r="r" b="b"/>
            <a:pathLst>
              <a:path w="16" h="33">
                <a:moveTo>
                  <a:pt x="16" y="33"/>
                </a:moveTo>
                <a:cubicBezTo>
                  <a:pt x="14" y="21"/>
                  <a:pt x="11" y="10"/>
                  <a:pt x="8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1"/>
                  <a:pt x="4" y="22"/>
                  <a:pt x="5" y="33"/>
                </a:cubicBezTo>
                <a:lnTo>
                  <a:pt x="16" y="3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372352" y="3211596"/>
            <a:ext cx="18860" cy="25146"/>
          </a:xfrm>
          <a:custGeom>
            <a:rect l="l" t="t" r="r" b="b"/>
            <a:pathLst>
              <a:path w="24" h="32">
                <a:moveTo>
                  <a:pt x="4" y="0"/>
                </a:moveTo>
                <a:cubicBezTo>
                  <a:pt x="2" y="11"/>
                  <a:pt x="1" y="21"/>
                  <a:pt x="0" y="32"/>
                </a:cubicBezTo>
                <a:cubicBezTo>
                  <a:pt x="21" y="32"/>
                  <a:pt x="21" y="32"/>
                  <a:pt x="21" y="32"/>
                </a:cubicBezTo>
                <a:cubicBezTo>
                  <a:pt x="22" y="21"/>
                  <a:pt x="23" y="11"/>
                  <a:pt x="24" y="0"/>
                </a:cubicBezTo>
                <a:lnTo>
                  <a:pt x="4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390545" y="3096915"/>
            <a:ext cx="14859" cy="26099"/>
          </a:xfrm>
          <a:custGeom>
            <a:rect l="l" t="t" r="r" b="b"/>
            <a:pathLst>
              <a:path w="19" h="33">
                <a:moveTo>
                  <a:pt x="9" y="0"/>
                </a:moveTo>
                <a:cubicBezTo>
                  <a:pt x="6" y="10"/>
                  <a:pt x="3" y="21"/>
                  <a:pt x="0" y="33"/>
                </a:cubicBezTo>
                <a:cubicBezTo>
                  <a:pt x="14" y="33"/>
                  <a:pt x="14" y="33"/>
                  <a:pt x="14" y="33"/>
                </a:cubicBezTo>
                <a:cubicBezTo>
                  <a:pt x="16" y="22"/>
                  <a:pt x="17" y="11"/>
                  <a:pt x="19" y="0"/>
                </a:cubicBezTo>
                <a:lnTo>
                  <a:pt x="9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376352" y="3173877"/>
            <a:ext cx="18193" cy="29051"/>
          </a:xfrm>
          <a:custGeom>
            <a:rect l="l" t="t" r="r" b="b"/>
            <a:pathLst>
              <a:path w="23" h="37">
                <a:moveTo>
                  <a:pt x="6" y="0"/>
                </a:moveTo>
                <a:cubicBezTo>
                  <a:pt x="4" y="12"/>
                  <a:pt x="2" y="25"/>
                  <a:pt x="0" y="37"/>
                </a:cubicBezTo>
                <a:cubicBezTo>
                  <a:pt x="19" y="37"/>
                  <a:pt x="19" y="37"/>
                  <a:pt x="19" y="37"/>
                </a:cubicBezTo>
                <a:cubicBezTo>
                  <a:pt x="21" y="25"/>
                  <a:pt x="22" y="13"/>
                  <a:pt x="23" y="0"/>
                </a:cubicBezTo>
                <a:lnTo>
                  <a:pt x="6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421882" y="3021001"/>
            <a:ext cx="17145" cy="30671"/>
          </a:xfrm>
          <a:custGeom>
            <a:rect l="l" t="t" r="r" b="b"/>
            <a:pathLst>
              <a:path w="22" h="39">
                <a:moveTo>
                  <a:pt x="22" y="0"/>
                </a:moveTo>
                <a:cubicBezTo>
                  <a:pt x="14" y="2"/>
                  <a:pt x="7" y="9"/>
                  <a:pt x="0" y="19"/>
                </a:cubicBezTo>
                <a:cubicBezTo>
                  <a:pt x="5" y="21"/>
                  <a:pt x="5" y="21"/>
                  <a:pt x="5" y="21"/>
                </a:cubicBezTo>
                <a:cubicBezTo>
                  <a:pt x="3" y="27"/>
                  <a:pt x="2" y="33"/>
                  <a:pt x="1" y="39"/>
                </a:cubicBezTo>
                <a:cubicBezTo>
                  <a:pt x="22" y="39"/>
                  <a:pt x="22" y="39"/>
                  <a:pt x="22" y="39"/>
                </a:cubicBezTo>
                <a:lnTo>
                  <a:pt x="2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446361" y="3021001"/>
            <a:ext cx="18860" cy="30671"/>
          </a:xfrm>
          <a:custGeom>
            <a:rect l="l" t="t" r="r" b="b"/>
            <a:pathLst>
              <a:path w="24" h="39">
                <a:moveTo>
                  <a:pt x="20" y="21"/>
                </a:moveTo>
                <a:cubicBezTo>
                  <a:pt x="22" y="20"/>
                  <a:pt x="22" y="20"/>
                  <a:pt x="22" y="20"/>
                </a:cubicBezTo>
                <a:cubicBezTo>
                  <a:pt x="15" y="9"/>
                  <a:pt x="8" y="2"/>
                  <a:pt x="0" y="0"/>
                </a:cubicBezTo>
                <a:cubicBezTo>
                  <a:pt x="0" y="39"/>
                  <a:pt x="0" y="39"/>
                  <a:pt x="0" y="39"/>
                </a:cubicBezTo>
                <a:cubicBezTo>
                  <a:pt x="24" y="39"/>
                  <a:pt x="24" y="39"/>
                  <a:pt x="24" y="39"/>
                </a:cubicBezTo>
                <a:cubicBezTo>
                  <a:pt x="22" y="33"/>
                  <a:pt x="21" y="27"/>
                  <a:pt x="20" y="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413309" y="3047099"/>
            <a:ext cx="2286" cy="4667"/>
          </a:xfrm>
          <a:custGeom>
            <a:rect l="l" t="t" r="r" b="b"/>
            <a:pathLst>
              <a:path w="3" h="6">
                <a:moveTo>
                  <a:pt x="0" y="6"/>
                </a:moveTo>
                <a:cubicBezTo>
                  <a:pt x="2" y="6"/>
                  <a:pt x="2" y="6"/>
                  <a:pt x="2" y="6"/>
                </a:cubicBezTo>
                <a:cubicBezTo>
                  <a:pt x="2" y="4"/>
                  <a:pt x="3" y="2"/>
                  <a:pt x="3" y="0"/>
                </a:cubicBezTo>
                <a:cubicBezTo>
                  <a:pt x="2" y="2"/>
                  <a:pt x="1" y="4"/>
                  <a:pt x="0" y="6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3399784" y="3060339"/>
            <a:ext cx="12859" cy="27432"/>
          </a:xfrm>
          <a:custGeom>
            <a:rect l="l" t="t" r="r" b="b"/>
            <a:pathLst>
              <a:path w="16" h="35">
                <a:moveTo>
                  <a:pt x="12" y="0"/>
                </a:moveTo>
                <a:cubicBezTo>
                  <a:pt x="8" y="11"/>
                  <a:pt x="4" y="23"/>
                  <a:pt x="0" y="35"/>
                </a:cubicBezTo>
                <a:cubicBezTo>
                  <a:pt x="9" y="35"/>
                  <a:pt x="9" y="35"/>
                  <a:pt x="9" y="35"/>
                </a:cubicBezTo>
                <a:cubicBezTo>
                  <a:pt x="12" y="24"/>
                  <a:pt x="14" y="12"/>
                  <a:pt x="16" y="0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382639" y="3131586"/>
            <a:ext cx="17145" cy="33718"/>
          </a:xfrm>
          <a:custGeom>
            <a:rect l="l" t="t" r="r" b="b"/>
            <a:pathLst>
              <a:path w="22" h="43">
                <a:moveTo>
                  <a:pt x="8" y="0"/>
                </a:moveTo>
                <a:cubicBezTo>
                  <a:pt x="5" y="14"/>
                  <a:pt x="2" y="28"/>
                  <a:pt x="0" y="43"/>
                </a:cubicBezTo>
                <a:cubicBezTo>
                  <a:pt x="16" y="43"/>
                  <a:pt x="16" y="43"/>
                  <a:pt x="16" y="43"/>
                </a:cubicBezTo>
                <a:cubicBezTo>
                  <a:pt x="18" y="29"/>
                  <a:pt x="20" y="15"/>
                  <a:pt x="22" y="0"/>
                </a:cubicBezTo>
                <a:lnTo>
                  <a:pt x="8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3446361" y="3245220"/>
            <a:ext cx="46196" cy="29051"/>
          </a:xfrm>
          <a:custGeom>
            <a:rect l="l" t="t" r="r" b="b"/>
            <a:pathLst>
              <a:path w="59" h="37">
                <a:moveTo>
                  <a:pt x="0" y="37"/>
                </a:moveTo>
                <a:cubicBezTo>
                  <a:pt x="59" y="37"/>
                  <a:pt x="59" y="37"/>
                  <a:pt x="59" y="37"/>
                </a:cubicBezTo>
                <a:cubicBezTo>
                  <a:pt x="58" y="25"/>
                  <a:pt x="58" y="13"/>
                  <a:pt x="57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403023" y="3131586"/>
            <a:ext cx="36004" cy="33718"/>
          </a:xfrm>
          <a:custGeom>
            <a:rect l="l" t="t" r="r" b="b"/>
            <a:pathLst>
              <a:path w="46" h="43">
                <a:moveTo>
                  <a:pt x="46" y="0"/>
                </a:moveTo>
                <a:cubicBezTo>
                  <a:pt x="6" y="0"/>
                  <a:pt x="6" y="0"/>
                  <a:pt x="6" y="0"/>
                </a:cubicBezTo>
                <a:cubicBezTo>
                  <a:pt x="4" y="15"/>
                  <a:pt x="2" y="29"/>
                  <a:pt x="0" y="43"/>
                </a:cubicBezTo>
                <a:cubicBezTo>
                  <a:pt x="46" y="43"/>
                  <a:pt x="46" y="43"/>
                  <a:pt x="46" y="43"/>
                </a:cubicBezTo>
                <a:lnTo>
                  <a:pt x="46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414929" y="3060339"/>
            <a:ext cx="24098" cy="27432"/>
          </a:xfrm>
          <a:custGeom>
            <a:rect l="l" t="t" r="r" b="b"/>
            <a:pathLst>
              <a:path w="31" h="35">
                <a:moveTo>
                  <a:pt x="31" y="0"/>
                </a:moveTo>
                <a:cubicBezTo>
                  <a:pt x="7" y="0"/>
                  <a:pt x="7" y="0"/>
                  <a:pt x="7" y="0"/>
                </a:cubicBezTo>
                <a:cubicBezTo>
                  <a:pt x="5" y="12"/>
                  <a:pt x="2" y="24"/>
                  <a:pt x="0" y="35"/>
                </a:cubicBezTo>
                <a:cubicBezTo>
                  <a:pt x="31" y="35"/>
                  <a:pt x="31" y="35"/>
                  <a:pt x="31" y="35"/>
                </a:cubicBezTo>
                <a:cubicBezTo>
                  <a:pt x="31" y="0"/>
                  <a:pt x="31" y="0"/>
                  <a:pt x="3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399117" y="3173877"/>
            <a:ext cx="40005" cy="29051"/>
          </a:xfrm>
          <a:custGeom>
            <a:rect l="l" t="t" r="r" b="b"/>
            <a:pathLst>
              <a:path w="51" h="37">
                <a:moveTo>
                  <a:pt x="51" y="0"/>
                </a:moveTo>
                <a:cubicBezTo>
                  <a:pt x="4" y="0"/>
                  <a:pt x="4" y="0"/>
                  <a:pt x="4" y="0"/>
                </a:cubicBezTo>
                <a:cubicBezTo>
                  <a:pt x="2" y="13"/>
                  <a:pt x="1" y="25"/>
                  <a:pt x="0" y="37"/>
                </a:cubicBezTo>
                <a:cubicBezTo>
                  <a:pt x="51" y="37"/>
                  <a:pt x="51" y="37"/>
                  <a:pt x="51" y="37"/>
                </a:cubicBezTo>
                <a:lnTo>
                  <a:pt x="51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446361" y="3131586"/>
            <a:ext cx="37624" cy="33718"/>
          </a:xfrm>
          <a:custGeom>
            <a:rect l="l" t="t" r="r" b="b"/>
            <a:pathLst>
              <a:path w="48" h="43">
                <a:moveTo>
                  <a:pt x="0" y="43"/>
                </a:moveTo>
                <a:cubicBezTo>
                  <a:pt x="48" y="43"/>
                  <a:pt x="48" y="43"/>
                  <a:pt x="48" y="43"/>
                </a:cubicBezTo>
                <a:cubicBezTo>
                  <a:pt x="47" y="29"/>
                  <a:pt x="45" y="15"/>
                  <a:pt x="43" y="0"/>
                </a:cubicBezTo>
                <a:cubicBezTo>
                  <a:pt x="0" y="0"/>
                  <a:pt x="0" y="0"/>
                  <a:pt x="0" y="0"/>
                </a:cubicBezTo>
                <a:lnTo>
                  <a:pt x="0" y="4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446361" y="3060339"/>
            <a:ext cx="25718" cy="27432"/>
          </a:xfrm>
          <a:custGeom>
            <a:rect l="l" t="t" r="r" b="b"/>
            <a:pathLst>
              <a:path w="33" h="35">
                <a:moveTo>
                  <a:pt x="33" y="35"/>
                </a:moveTo>
                <a:cubicBezTo>
                  <a:pt x="31" y="24"/>
                  <a:pt x="29" y="12"/>
                  <a:pt x="2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5"/>
                  <a:pt x="0" y="35"/>
                  <a:pt x="0" y="35"/>
                </a:cubicBezTo>
                <a:lnTo>
                  <a:pt x="33" y="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446361" y="3096915"/>
            <a:ext cx="32004" cy="26099"/>
          </a:xfrm>
          <a:custGeom>
            <a:rect l="l" t="t" r="r" b="b"/>
            <a:pathLst>
              <a:path w="41" h="33">
                <a:moveTo>
                  <a:pt x="0" y="33"/>
                </a:moveTo>
                <a:cubicBezTo>
                  <a:pt x="41" y="33"/>
                  <a:pt x="41" y="33"/>
                  <a:pt x="41" y="33"/>
                </a:cubicBezTo>
                <a:cubicBezTo>
                  <a:pt x="39" y="22"/>
                  <a:pt x="37" y="11"/>
                  <a:pt x="35" y="0"/>
                </a:cubicBezTo>
                <a:cubicBezTo>
                  <a:pt x="0" y="0"/>
                  <a:pt x="0" y="0"/>
                  <a:pt x="0" y="0"/>
                </a:cubicBezTo>
                <a:lnTo>
                  <a:pt x="0" y="3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409309" y="3096915"/>
            <a:ext cx="29718" cy="26099"/>
          </a:xfrm>
          <a:custGeom>
            <a:rect l="l" t="t" r="r" b="b"/>
            <a:pathLst>
              <a:path w="38" h="33">
                <a:moveTo>
                  <a:pt x="38" y="0"/>
                </a:moveTo>
                <a:cubicBezTo>
                  <a:pt x="5" y="0"/>
                  <a:pt x="5" y="0"/>
                  <a:pt x="5" y="0"/>
                </a:cubicBezTo>
                <a:cubicBezTo>
                  <a:pt x="3" y="11"/>
                  <a:pt x="1" y="22"/>
                  <a:pt x="0" y="33"/>
                </a:cubicBezTo>
                <a:cubicBezTo>
                  <a:pt x="38" y="33"/>
                  <a:pt x="38" y="33"/>
                  <a:pt x="38" y="33"/>
                </a:cubicBezTo>
                <a:lnTo>
                  <a:pt x="38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394450" y="3282843"/>
            <a:ext cx="44577" cy="30385"/>
          </a:xfrm>
          <a:custGeom>
            <a:rect l="l" t="t" r="r" b="b"/>
            <a:pathLst>
              <a:path w="57" h="39">
                <a:moveTo>
                  <a:pt x="57" y="0"/>
                </a:moveTo>
                <a:cubicBezTo>
                  <a:pt x="0" y="0"/>
                  <a:pt x="0" y="0"/>
                  <a:pt x="0" y="0"/>
                </a:cubicBezTo>
                <a:cubicBezTo>
                  <a:pt x="0" y="14"/>
                  <a:pt x="0" y="27"/>
                  <a:pt x="0" y="39"/>
                </a:cubicBezTo>
                <a:cubicBezTo>
                  <a:pt x="57" y="39"/>
                  <a:pt x="57" y="39"/>
                  <a:pt x="57" y="39"/>
                </a:cubicBezTo>
                <a:lnTo>
                  <a:pt x="57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3396831" y="3211596"/>
            <a:ext cx="42291" cy="25146"/>
          </a:xfrm>
          <a:custGeom>
            <a:rect l="l" t="t" r="r" b="b"/>
            <a:pathLst>
              <a:path w="54" h="32">
                <a:moveTo>
                  <a:pt x="54" y="0"/>
                </a:moveTo>
                <a:cubicBezTo>
                  <a:pt x="2" y="0"/>
                  <a:pt x="2" y="0"/>
                  <a:pt x="2" y="0"/>
                </a:cubicBezTo>
                <a:cubicBezTo>
                  <a:pt x="1" y="11"/>
                  <a:pt x="0" y="21"/>
                  <a:pt x="0" y="32"/>
                </a:cubicBezTo>
                <a:cubicBezTo>
                  <a:pt x="54" y="32"/>
                  <a:pt x="54" y="32"/>
                  <a:pt x="54" y="32"/>
                </a:cubicBezTo>
                <a:cubicBezTo>
                  <a:pt x="54" y="0"/>
                  <a:pt x="54" y="0"/>
                  <a:pt x="54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3395117" y="3245220"/>
            <a:ext cx="43910" cy="29051"/>
          </a:xfrm>
          <a:custGeom>
            <a:rect l="l" t="t" r="r" b="b"/>
            <a:pathLst>
              <a:path w="56" h="37">
                <a:moveTo>
                  <a:pt x="56" y="0"/>
                </a:moveTo>
                <a:cubicBezTo>
                  <a:pt x="1" y="0"/>
                  <a:pt x="1" y="0"/>
                  <a:pt x="1" y="0"/>
                </a:cubicBezTo>
                <a:cubicBezTo>
                  <a:pt x="0" y="13"/>
                  <a:pt x="0" y="25"/>
                  <a:pt x="0" y="37"/>
                </a:cubicBezTo>
                <a:cubicBezTo>
                  <a:pt x="56" y="37"/>
                  <a:pt x="56" y="37"/>
                  <a:pt x="56" y="37"/>
                </a:cubicBezTo>
                <a:cubicBezTo>
                  <a:pt x="56" y="0"/>
                  <a:pt x="56" y="0"/>
                  <a:pt x="56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3370066" y="3245220"/>
            <a:ext cx="18860" cy="29051"/>
          </a:xfrm>
          <a:custGeom>
            <a:rect l="l" t="t" r="r" b="b"/>
            <a:pathLst>
              <a:path w="24" h="37">
                <a:moveTo>
                  <a:pt x="2" y="0"/>
                </a:moveTo>
                <a:cubicBezTo>
                  <a:pt x="1" y="13"/>
                  <a:pt x="1" y="25"/>
                  <a:pt x="0" y="37"/>
                </a:cubicBezTo>
                <a:cubicBezTo>
                  <a:pt x="22" y="37"/>
                  <a:pt x="22" y="37"/>
                  <a:pt x="22" y="37"/>
                </a:cubicBezTo>
                <a:cubicBezTo>
                  <a:pt x="22" y="25"/>
                  <a:pt x="23" y="13"/>
                  <a:pt x="24" y="0"/>
                </a:cubicBezTo>
                <a:lnTo>
                  <a:pt x="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3498844" y="3245220"/>
            <a:ext cx="16478" cy="29051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20" y="25"/>
                  <a:pt x="19" y="13"/>
                  <a:pt x="18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3"/>
                  <a:pt x="1" y="25"/>
                  <a:pt x="1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3496558" y="3211596"/>
            <a:ext cx="15811" cy="25146"/>
          </a:xfrm>
          <a:custGeom>
            <a:rect l="l" t="t" r="r" b="b"/>
            <a:pathLst>
              <a:path w="20" h="32">
                <a:moveTo>
                  <a:pt x="20" y="32"/>
                </a:moveTo>
                <a:cubicBezTo>
                  <a:pt x="19" y="21"/>
                  <a:pt x="18" y="11"/>
                  <a:pt x="17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11"/>
                  <a:pt x="1" y="21"/>
                  <a:pt x="2" y="32"/>
                </a:cubicBezTo>
                <a:lnTo>
                  <a:pt x="20" y="3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3412643" y="3051672"/>
            <a:ext cx="9906" cy="8572"/>
          </a:xfrm>
          <a:custGeom>
            <a:rect l="l" t="t" r="r" b="b"/>
            <a:pathLst>
              <a:path w="13" h="11">
                <a:moveTo>
                  <a:pt x="13" y="0"/>
                </a:moveTo>
                <a:cubicBezTo>
                  <a:pt x="3" y="0"/>
                  <a:pt x="3" y="0"/>
                  <a:pt x="3" y="0"/>
                </a:cubicBezTo>
                <a:cubicBezTo>
                  <a:pt x="2" y="4"/>
                  <a:pt x="1" y="8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1" y="8"/>
                  <a:pt x="12" y="4"/>
                  <a:pt x="13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3465125" y="3051672"/>
            <a:ext cx="9239" cy="8572"/>
          </a:xfrm>
          <a:custGeom>
            <a:rect l="l" t="t" r="r" b="b"/>
            <a:pathLst>
              <a:path w="12" h="11">
                <a:moveTo>
                  <a:pt x="12" y="11"/>
                </a:moveTo>
                <a:cubicBezTo>
                  <a:pt x="12" y="9"/>
                  <a:pt x="11" y="7"/>
                  <a:pt x="11" y="5"/>
                </a:cubicBezTo>
                <a:cubicBezTo>
                  <a:pt x="10" y="3"/>
                  <a:pt x="9" y="2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8"/>
                  <a:pt x="2" y="11"/>
                </a:cubicBezTo>
                <a:lnTo>
                  <a:pt x="12" y="1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3439027" y="3051672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3405404" y="3087676"/>
            <a:ext cx="9620" cy="9239"/>
          </a:xfrm>
          <a:custGeom>
            <a:rect l="l" t="t" r="r" b="b"/>
            <a:pathLst>
              <a:path w="12" h="12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2" y="4"/>
                  <a:pt x="1" y="8"/>
                  <a:pt x="0" y="12"/>
                </a:cubicBezTo>
                <a:cubicBezTo>
                  <a:pt x="10" y="12"/>
                  <a:pt x="10" y="12"/>
                  <a:pt x="10" y="12"/>
                </a:cubicBezTo>
                <a:cubicBezTo>
                  <a:pt x="11" y="8"/>
                  <a:pt x="12" y="4"/>
                  <a:pt x="12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3472079" y="3087676"/>
            <a:ext cx="9620" cy="9239"/>
          </a:xfrm>
          <a:custGeom>
            <a:rect l="l" t="t" r="r" b="b"/>
            <a:pathLst>
              <a:path w="12" h="12">
                <a:moveTo>
                  <a:pt x="2" y="12"/>
                </a:moveTo>
                <a:cubicBezTo>
                  <a:pt x="12" y="12"/>
                  <a:pt x="12" y="12"/>
                  <a:pt x="12" y="12"/>
                </a:cubicBezTo>
                <a:cubicBezTo>
                  <a:pt x="11" y="8"/>
                  <a:pt x="11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2" y="8"/>
                  <a:pt x="2" y="12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3439027" y="3087676"/>
            <a:ext cx="7239" cy="923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3399784" y="3123014"/>
            <a:ext cx="9620" cy="8572"/>
          </a:xfrm>
          <a:custGeom>
            <a:rect l="l" t="t" r="r" b="b"/>
            <a:pathLst>
              <a:path w="12" h="11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2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3478365" y="3123014"/>
            <a:ext cx="8953" cy="8572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1" y="7"/>
                  <a:pt x="2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3439027" y="3123014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3394450" y="3165305"/>
            <a:ext cx="8572" cy="8572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3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3"/>
                  <a:pt x="1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3483985" y="3165305"/>
            <a:ext cx="8572" cy="8572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3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3"/>
                  <a:pt x="1" y="7"/>
                  <a:pt x="2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3439027" y="3165305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3390545" y="3202929"/>
            <a:ext cx="8572" cy="8572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3487985" y="3202929"/>
            <a:ext cx="8572" cy="8572"/>
          </a:xfrm>
          <a:custGeom>
            <a:rect l="l" t="t" r="r" b="b"/>
            <a:pathLst>
              <a:path w="11" h="11">
                <a:moveTo>
                  <a:pt x="1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7"/>
                  <a:pt x="1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3439027" y="3202929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388830" y="3236647"/>
            <a:ext cx="7906" cy="8572"/>
          </a:xfrm>
          <a:custGeom>
            <a:rect l="l" t="t" r="r" b="b"/>
            <a:pathLst>
              <a:path w="10" h="11">
                <a:moveTo>
                  <a:pt x="10" y="0"/>
                </a:move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10" y="3"/>
                  <a:pt x="10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3490938" y="3236647"/>
            <a:ext cx="7906" cy="8572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3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3439027" y="3236647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3387211" y="3274271"/>
            <a:ext cx="7239" cy="8572"/>
          </a:xfrm>
          <a:custGeom>
            <a:rect l="l" t="t" r="r" b="b"/>
            <a:pathLst>
              <a:path w="9" h="11">
                <a:moveTo>
                  <a:pt x="9" y="0"/>
                </a:move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9" y="4"/>
                  <a:pt x="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3492557" y="3274271"/>
            <a:ext cx="7906" cy="8572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3439027" y="3274271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3439027" y="3313228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 rot="2700000">
            <a:off x="3195854" y="2092028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 rot="13500000">
            <a:off x="3543612" y="3414098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4422579" y="4332117"/>
            <a:ext cx="414052" cy="295751"/>
          </a:xfrm>
          <a:custGeom>
            <a:rect l="l" t="t" r="r" b="b"/>
            <a:pathLst>
              <a:path w="21600" h="21600">
                <a:moveTo>
                  <a:pt x="20056" y="17282"/>
                </a:moveTo>
                <a:lnTo>
                  <a:pt x="1544" y="17282"/>
                </a:lnTo>
                <a:cubicBezTo>
                  <a:pt x="691" y="17282"/>
                  <a:pt x="0" y="18250"/>
                  <a:pt x="0" y="19441"/>
                </a:cubicBezTo>
                <a:cubicBezTo>
                  <a:pt x="0" y="20638"/>
                  <a:pt x="691" y="21600"/>
                  <a:pt x="1544" y="21600"/>
                </a:cubicBezTo>
                <a:lnTo>
                  <a:pt x="20056" y="21600"/>
                </a:lnTo>
                <a:cubicBezTo>
                  <a:pt x="20909" y="21600"/>
                  <a:pt x="21600" y="20638"/>
                  <a:pt x="21600" y="19441"/>
                </a:cubicBezTo>
                <a:cubicBezTo>
                  <a:pt x="21600" y="18250"/>
                  <a:pt x="20909" y="17282"/>
                  <a:pt x="20056" y="17282"/>
                </a:cubicBezTo>
                <a:close/>
                <a:moveTo>
                  <a:pt x="1544" y="4321"/>
                </a:moveTo>
                <a:lnTo>
                  <a:pt x="20056" y="4321"/>
                </a:lnTo>
                <a:cubicBezTo>
                  <a:pt x="20909" y="4321"/>
                  <a:pt x="21600" y="3353"/>
                  <a:pt x="21600" y="2159"/>
                </a:cubicBezTo>
                <a:cubicBezTo>
                  <a:pt x="21600" y="965"/>
                  <a:pt x="20909" y="0"/>
                  <a:pt x="20056" y="0"/>
                </a:cubicBezTo>
                <a:lnTo>
                  <a:pt x="1544" y="0"/>
                </a:lnTo>
                <a:cubicBezTo>
                  <a:pt x="691" y="0"/>
                  <a:pt x="0" y="965"/>
                  <a:pt x="0" y="2159"/>
                </a:cubicBezTo>
                <a:cubicBezTo>
                  <a:pt x="0" y="3353"/>
                  <a:pt x="691" y="4321"/>
                  <a:pt x="1544" y="4321"/>
                </a:cubicBezTo>
                <a:close/>
                <a:moveTo>
                  <a:pt x="20056" y="8640"/>
                </a:moveTo>
                <a:lnTo>
                  <a:pt x="1544" y="8640"/>
                </a:lnTo>
                <a:cubicBezTo>
                  <a:pt x="691" y="8640"/>
                  <a:pt x="0" y="9608"/>
                  <a:pt x="0" y="10799"/>
                </a:cubicBezTo>
                <a:cubicBezTo>
                  <a:pt x="0" y="11996"/>
                  <a:pt x="691" y="12958"/>
                  <a:pt x="1544" y="12958"/>
                </a:cubicBezTo>
                <a:lnTo>
                  <a:pt x="20056" y="12958"/>
                </a:lnTo>
                <a:cubicBezTo>
                  <a:pt x="20909" y="12958"/>
                  <a:pt x="21600" y="11996"/>
                  <a:pt x="21600" y="10799"/>
                </a:cubicBezTo>
                <a:cubicBezTo>
                  <a:pt x="21600" y="9608"/>
                  <a:pt x="20909" y="8640"/>
                  <a:pt x="20056" y="864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 rot="2700000">
            <a:off x="4948930" y="3611741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2" name="AutoShape 62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3" name="AutoShape 63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64" name="AutoShape 64"/>
          <p:cNvSpPr/>
          <p:nvPr/>
        </p:nvSpPr>
        <p:spPr>
          <a:xfrm>
            <a:off x="6649402" y="2138986"/>
            <a:ext cx="587026" cy="58559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Freeform 65"/>
          <p:cNvSpPr/>
          <p:nvPr/>
        </p:nvSpPr>
        <p:spPr>
          <a:xfrm>
            <a:off x="6731888" y="2359775"/>
            <a:ext cx="409003" cy="129159"/>
          </a:xfrm>
          <a:custGeom>
            <a:rect l="l" t="t" r="r" b="b"/>
            <a:pathLst>
              <a:path w="723" h="226">
                <a:moveTo>
                  <a:pt x="618" y="132"/>
                </a:moveTo>
                <a:cubicBezTo>
                  <a:pt x="616" y="126"/>
                  <a:pt x="613" y="120"/>
                  <a:pt x="611" y="115"/>
                </a:cubicBezTo>
                <a:cubicBezTo>
                  <a:pt x="560" y="21"/>
                  <a:pt x="560" y="21"/>
                  <a:pt x="560" y="21"/>
                </a:cubicBezTo>
                <a:cubicBezTo>
                  <a:pt x="553" y="9"/>
                  <a:pt x="540" y="1"/>
                  <a:pt x="526" y="1"/>
                </a:cubicBezTo>
                <a:cubicBezTo>
                  <a:pt x="526" y="1"/>
                  <a:pt x="503" y="0"/>
                  <a:pt x="491" y="0"/>
                </a:cubicBezTo>
                <a:cubicBezTo>
                  <a:pt x="476" y="0"/>
                  <a:pt x="463" y="8"/>
                  <a:pt x="456" y="21"/>
                </a:cubicBezTo>
                <a:cubicBezTo>
                  <a:pt x="439" y="52"/>
                  <a:pt x="439" y="52"/>
                  <a:pt x="439" y="52"/>
                </a:cubicBezTo>
                <a:cubicBezTo>
                  <a:pt x="445" y="61"/>
                  <a:pt x="445" y="61"/>
                  <a:pt x="445" y="61"/>
                </a:cubicBezTo>
                <a:cubicBezTo>
                  <a:pt x="464" y="25"/>
                  <a:pt x="464" y="25"/>
                  <a:pt x="464" y="25"/>
                </a:cubicBezTo>
                <a:cubicBezTo>
                  <a:pt x="470" y="15"/>
                  <a:pt x="480" y="8"/>
                  <a:pt x="491" y="8"/>
                </a:cubicBezTo>
                <a:cubicBezTo>
                  <a:pt x="502" y="8"/>
                  <a:pt x="512" y="15"/>
                  <a:pt x="517" y="25"/>
                </a:cubicBezTo>
                <a:cubicBezTo>
                  <a:pt x="568" y="118"/>
                  <a:pt x="568" y="118"/>
                  <a:pt x="568" y="118"/>
                </a:cubicBezTo>
                <a:cubicBezTo>
                  <a:pt x="574" y="129"/>
                  <a:pt x="580" y="144"/>
                  <a:pt x="572" y="156"/>
                </a:cubicBezTo>
                <a:cubicBezTo>
                  <a:pt x="564" y="168"/>
                  <a:pt x="548" y="169"/>
                  <a:pt x="542" y="169"/>
                </a:cubicBezTo>
                <a:cubicBezTo>
                  <a:pt x="457" y="169"/>
                  <a:pt x="457" y="169"/>
                  <a:pt x="457" y="169"/>
                </a:cubicBezTo>
                <a:cubicBezTo>
                  <a:pt x="461" y="166"/>
                  <a:pt x="465" y="163"/>
                  <a:pt x="467" y="159"/>
                </a:cubicBezTo>
                <a:cubicBezTo>
                  <a:pt x="478" y="144"/>
                  <a:pt x="470" y="127"/>
                  <a:pt x="464" y="115"/>
                </a:cubicBezTo>
                <a:cubicBezTo>
                  <a:pt x="428" y="48"/>
                  <a:pt x="428" y="48"/>
                  <a:pt x="428" y="48"/>
                </a:cubicBezTo>
                <a:cubicBezTo>
                  <a:pt x="413" y="21"/>
                  <a:pt x="413" y="21"/>
                  <a:pt x="413" y="21"/>
                </a:cubicBezTo>
                <a:cubicBezTo>
                  <a:pt x="406" y="9"/>
                  <a:pt x="393" y="1"/>
                  <a:pt x="379" y="1"/>
                </a:cubicBezTo>
                <a:cubicBezTo>
                  <a:pt x="379" y="1"/>
                  <a:pt x="347" y="0"/>
                  <a:pt x="344" y="0"/>
                </a:cubicBezTo>
                <a:cubicBezTo>
                  <a:pt x="330" y="0"/>
                  <a:pt x="317" y="8"/>
                  <a:pt x="310" y="21"/>
                </a:cubicBezTo>
                <a:cubicBezTo>
                  <a:pt x="293" y="51"/>
                  <a:pt x="293" y="51"/>
                  <a:pt x="293" y="51"/>
                </a:cubicBezTo>
                <a:cubicBezTo>
                  <a:pt x="298" y="61"/>
                  <a:pt x="298" y="61"/>
                  <a:pt x="298" y="61"/>
                </a:cubicBezTo>
                <a:cubicBezTo>
                  <a:pt x="318" y="25"/>
                  <a:pt x="318" y="25"/>
                  <a:pt x="318" y="25"/>
                </a:cubicBezTo>
                <a:cubicBezTo>
                  <a:pt x="323" y="15"/>
                  <a:pt x="333" y="8"/>
                  <a:pt x="344" y="8"/>
                </a:cubicBezTo>
                <a:cubicBezTo>
                  <a:pt x="355" y="8"/>
                  <a:pt x="365" y="15"/>
                  <a:pt x="371" y="25"/>
                </a:cubicBezTo>
                <a:cubicBezTo>
                  <a:pt x="422" y="118"/>
                  <a:pt x="422" y="118"/>
                  <a:pt x="422" y="118"/>
                </a:cubicBezTo>
                <a:cubicBezTo>
                  <a:pt x="427" y="129"/>
                  <a:pt x="434" y="144"/>
                  <a:pt x="425" y="156"/>
                </a:cubicBezTo>
                <a:cubicBezTo>
                  <a:pt x="417" y="168"/>
                  <a:pt x="402" y="169"/>
                  <a:pt x="395" y="169"/>
                </a:cubicBezTo>
                <a:cubicBezTo>
                  <a:pt x="311" y="169"/>
                  <a:pt x="311" y="169"/>
                  <a:pt x="311" y="169"/>
                </a:cubicBezTo>
                <a:cubicBezTo>
                  <a:pt x="315" y="166"/>
                  <a:pt x="318" y="163"/>
                  <a:pt x="321" y="159"/>
                </a:cubicBezTo>
                <a:cubicBezTo>
                  <a:pt x="331" y="144"/>
                  <a:pt x="324" y="127"/>
                  <a:pt x="317" y="115"/>
                </a:cubicBezTo>
                <a:cubicBezTo>
                  <a:pt x="266" y="21"/>
                  <a:pt x="266" y="21"/>
                  <a:pt x="266" y="21"/>
                </a:cubicBezTo>
                <a:cubicBezTo>
                  <a:pt x="260" y="9"/>
                  <a:pt x="246" y="1"/>
                  <a:pt x="232" y="1"/>
                </a:cubicBezTo>
                <a:cubicBezTo>
                  <a:pt x="232" y="1"/>
                  <a:pt x="200" y="0"/>
                  <a:pt x="198" y="0"/>
                </a:cubicBezTo>
                <a:cubicBezTo>
                  <a:pt x="183" y="0"/>
                  <a:pt x="170" y="8"/>
                  <a:pt x="163" y="21"/>
                </a:cubicBezTo>
                <a:cubicBezTo>
                  <a:pt x="112" y="115"/>
                  <a:pt x="112" y="115"/>
                  <a:pt x="112" y="115"/>
                </a:cubicBezTo>
                <a:cubicBezTo>
                  <a:pt x="111" y="117"/>
                  <a:pt x="109" y="119"/>
                  <a:pt x="108" y="122"/>
                </a:cubicBezTo>
                <a:cubicBezTo>
                  <a:pt x="111" y="121"/>
                  <a:pt x="115" y="121"/>
                  <a:pt x="119" y="120"/>
                </a:cubicBezTo>
                <a:cubicBezTo>
                  <a:pt x="119" y="120"/>
                  <a:pt x="120" y="119"/>
                  <a:pt x="120" y="118"/>
                </a:cubicBezTo>
                <a:cubicBezTo>
                  <a:pt x="171" y="25"/>
                  <a:pt x="171" y="25"/>
                  <a:pt x="171" y="25"/>
                </a:cubicBezTo>
                <a:cubicBezTo>
                  <a:pt x="177" y="15"/>
                  <a:pt x="187" y="8"/>
                  <a:pt x="198" y="8"/>
                </a:cubicBezTo>
                <a:cubicBezTo>
                  <a:pt x="208" y="8"/>
                  <a:pt x="219" y="15"/>
                  <a:pt x="224" y="25"/>
                </a:cubicBezTo>
                <a:cubicBezTo>
                  <a:pt x="275" y="118"/>
                  <a:pt x="275" y="118"/>
                  <a:pt x="275" y="118"/>
                </a:cubicBezTo>
                <a:cubicBezTo>
                  <a:pt x="281" y="129"/>
                  <a:pt x="287" y="144"/>
                  <a:pt x="279" y="156"/>
                </a:cubicBezTo>
                <a:cubicBezTo>
                  <a:pt x="270" y="168"/>
                  <a:pt x="255" y="169"/>
                  <a:pt x="249" y="169"/>
                </a:cubicBezTo>
                <a:cubicBezTo>
                  <a:pt x="147" y="169"/>
                  <a:pt x="147" y="169"/>
                  <a:pt x="147" y="169"/>
                </a:cubicBezTo>
                <a:cubicBezTo>
                  <a:pt x="140" y="169"/>
                  <a:pt x="125" y="168"/>
                  <a:pt x="116" y="156"/>
                </a:cubicBezTo>
                <a:cubicBezTo>
                  <a:pt x="111" y="147"/>
                  <a:pt x="112" y="138"/>
                  <a:pt x="115" y="130"/>
                </a:cubicBezTo>
                <a:cubicBezTo>
                  <a:pt x="112" y="130"/>
                  <a:pt x="106" y="132"/>
                  <a:pt x="105" y="132"/>
                </a:cubicBezTo>
                <a:cubicBezTo>
                  <a:pt x="42" y="151"/>
                  <a:pt x="0" y="177"/>
                  <a:pt x="0" y="177"/>
                </a:cubicBezTo>
                <a:cubicBezTo>
                  <a:pt x="0" y="177"/>
                  <a:pt x="107" y="227"/>
                  <a:pt x="238" y="227"/>
                </a:cubicBezTo>
                <a:cubicBezTo>
                  <a:pt x="485" y="227"/>
                  <a:pt x="485" y="227"/>
                  <a:pt x="485" y="227"/>
                </a:cubicBezTo>
                <a:cubicBezTo>
                  <a:pt x="617" y="227"/>
                  <a:pt x="723" y="177"/>
                  <a:pt x="723" y="177"/>
                </a:cubicBezTo>
                <a:cubicBezTo>
                  <a:pt x="723" y="177"/>
                  <a:pt x="681" y="151"/>
                  <a:pt x="618" y="132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6649402" y="3402766"/>
            <a:ext cx="587026" cy="58559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Freeform 67"/>
          <p:cNvSpPr/>
          <p:nvPr/>
        </p:nvSpPr>
        <p:spPr>
          <a:xfrm>
            <a:off x="6833234" y="3604645"/>
            <a:ext cx="224504" cy="398621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Freeform 68"/>
          <p:cNvSpPr/>
          <p:nvPr/>
        </p:nvSpPr>
        <p:spPr>
          <a:xfrm>
            <a:off x="6950105" y="3664653"/>
            <a:ext cx="30290" cy="16954"/>
          </a:xfrm>
          <a:custGeom>
            <a:rect l="l" t="t" r="r" b="b"/>
            <a:pathLst>
              <a:path w="57" h="32">
                <a:moveTo>
                  <a:pt x="0" y="32"/>
                </a:moveTo>
                <a:cubicBezTo>
                  <a:pt x="57" y="32"/>
                  <a:pt x="57" y="32"/>
                  <a:pt x="57" y="32"/>
                </a:cubicBezTo>
                <a:cubicBezTo>
                  <a:pt x="56" y="21"/>
                  <a:pt x="55" y="11"/>
                  <a:pt x="54" y="0"/>
                </a:cubicBezTo>
                <a:cubicBezTo>
                  <a:pt x="0" y="0"/>
                  <a:pt x="0" y="0"/>
                  <a:pt x="0" y="0"/>
                </a:cubicBezTo>
                <a:lnTo>
                  <a:pt x="0" y="32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Freeform 69"/>
          <p:cNvSpPr/>
          <p:nvPr/>
        </p:nvSpPr>
        <p:spPr>
          <a:xfrm>
            <a:off x="6977919" y="3610551"/>
            <a:ext cx="10573" cy="22860"/>
          </a:xfrm>
          <a:custGeom>
            <a:rect l="l" t="t" r="r" b="b"/>
            <a:pathLst>
              <a:path w="20" h="43">
                <a:moveTo>
                  <a:pt x="20" y="43"/>
                </a:moveTo>
                <a:cubicBezTo>
                  <a:pt x="18" y="28"/>
                  <a:pt x="15" y="14"/>
                  <a:pt x="12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5"/>
                  <a:pt x="4" y="29"/>
                  <a:pt x="6" y="43"/>
                </a:cubicBezTo>
                <a:lnTo>
                  <a:pt x="20" y="43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Freeform 70"/>
          <p:cNvSpPr/>
          <p:nvPr/>
        </p:nvSpPr>
        <p:spPr>
          <a:xfrm>
            <a:off x="6950105" y="3639126"/>
            <a:ext cx="28289" cy="19717"/>
          </a:xfrm>
          <a:custGeom>
            <a:rect l="l" t="t" r="r" b="b"/>
            <a:pathLst>
              <a:path w="52" h="37">
                <a:moveTo>
                  <a:pt x="0" y="37"/>
                </a:moveTo>
                <a:cubicBezTo>
                  <a:pt x="53" y="37"/>
                  <a:pt x="53" y="37"/>
                  <a:pt x="53" y="37"/>
                </a:cubicBezTo>
                <a:cubicBezTo>
                  <a:pt x="52" y="25"/>
                  <a:pt x="51" y="13"/>
                  <a:pt x="50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Freeform 71"/>
          <p:cNvSpPr/>
          <p:nvPr/>
        </p:nvSpPr>
        <p:spPr>
          <a:xfrm>
            <a:off x="6981538" y="3639126"/>
            <a:ext cx="11239" cy="19717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19" y="25"/>
                  <a:pt x="17" y="12"/>
                  <a:pt x="15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3"/>
                  <a:pt x="3" y="25"/>
                  <a:pt x="4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Freeform 72"/>
          <p:cNvSpPr/>
          <p:nvPr/>
        </p:nvSpPr>
        <p:spPr>
          <a:xfrm>
            <a:off x="6969155" y="3562164"/>
            <a:ext cx="7620" cy="18574"/>
          </a:xfrm>
          <a:custGeom>
            <a:rect l="l" t="t" r="r" b="b"/>
            <a:pathLst>
              <a:path w="14" h="35">
                <a:moveTo>
                  <a:pt x="14" y="35"/>
                </a:moveTo>
                <a:cubicBezTo>
                  <a:pt x="10" y="23"/>
                  <a:pt x="6" y="11"/>
                  <a:pt x="1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2"/>
                  <a:pt x="5" y="24"/>
                  <a:pt x="7" y="35"/>
                </a:cubicBezTo>
                <a:lnTo>
                  <a:pt x="14" y="35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Freeform 73"/>
          <p:cNvSpPr/>
          <p:nvPr/>
        </p:nvSpPr>
        <p:spPr>
          <a:xfrm>
            <a:off x="6974109" y="3587024"/>
            <a:ext cx="8477" cy="17717"/>
          </a:xfrm>
          <a:custGeom>
            <a:rect l="l" t="t" r="r" b="b"/>
            <a:pathLst>
              <a:path w="16" h="33">
                <a:moveTo>
                  <a:pt x="16" y="33"/>
                </a:moveTo>
                <a:cubicBezTo>
                  <a:pt x="14" y="21"/>
                  <a:pt x="11" y="10"/>
                  <a:pt x="8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1"/>
                  <a:pt x="4" y="22"/>
                  <a:pt x="5" y="33"/>
                </a:cubicBezTo>
                <a:lnTo>
                  <a:pt x="16" y="33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Freeform 74"/>
          <p:cNvSpPr/>
          <p:nvPr/>
        </p:nvSpPr>
        <p:spPr>
          <a:xfrm>
            <a:off x="6899909" y="3664653"/>
            <a:ext cx="12764" cy="16954"/>
          </a:xfrm>
          <a:custGeom>
            <a:rect l="l" t="t" r="r" b="b"/>
            <a:pathLst>
              <a:path w="24" h="32">
                <a:moveTo>
                  <a:pt x="4" y="0"/>
                </a:moveTo>
                <a:cubicBezTo>
                  <a:pt x="2" y="11"/>
                  <a:pt x="1" y="21"/>
                  <a:pt x="0" y="32"/>
                </a:cubicBezTo>
                <a:cubicBezTo>
                  <a:pt x="21" y="32"/>
                  <a:pt x="21" y="32"/>
                  <a:pt x="21" y="32"/>
                </a:cubicBezTo>
                <a:cubicBezTo>
                  <a:pt x="22" y="21"/>
                  <a:pt x="23" y="11"/>
                  <a:pt x="24" y="0"/>
                </a:cubicBezTo>
                <a:lnTo>
                  <a:pt x="4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Freeform 75"/>
          <p:cNvSpPr/>
          <p:nvPr/>
        </p:nvSpPr>
        <p:spPr>
          <a:xfrm>
            <a:off x="6912196" y="3587024"/>
            <a:ext cx="10096" cy="17717"/>
          </a:xfrm>
          <a:custGeom>
            <a:rect l="l" t="t" r="r" b="b"/>
            <a:pathLst>
              <a:path w="19" h="33">
                <a:moveTo>
                  <a:pt x="9" y="0"/>
                </a:moveTo>
                <a:cubicBezTo>
                  <a:pt x="6" y="10"/>
                  <a:pt x="3" y="21"/>
                  <a:pt x="0" y="33"/>
                </a:cubicBezTo>
                <a:cubicBezTo>
                  <a:pt x="14" y="33"/>
                  <a:pt x="14" y="33"/>
                  <a:pt x="14" y="33"/>
                </a:cubicBezTo>
                <a:cubicBezTo>
                  <a:pt x="16" y="22"/>
                  <a:pt x="17" y="11"/>
                  <a:pt x="19" y="0"/>
                </a:cubicBezTo>
                <a:lnTo>
                  <a:pt x="9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Freeform 76"/>
          <p:cNvSpPr/>
          <p:nvPr/>
        </p:nvSpPr>
        <p:spPr>
          <a:xfrm>
            <a:off x="6902576" y="3639126"/>
            <a:ext cx="12382" cy="19717"/>
          </a:xfrm>
          <a:custGeom>
            <a:rect l="l" t="t" r="r" b="b"/>
            <a:pathLst>
              <a:path w="23" h="37">
                <a:moveTo>
                  <a:pt x="6" y="0"/>
                </a:moveTo>
                <a:cubicBezTo>
                  <a:pt x="4" y="12"/>
                  <a:pt x="2" y="25"/>
                  <a:pt x="0" y="37"/>
                </a:cubicBezTo>
                <a:cubicBezTo>
                  <a:pt x="19" y="37"/>
                  <a:pt x="19" y="37"/>
                  <a:pt x="19" y="37"/>
                </a:cubicBezTo>
                <a:cubicBezTo>
                  <a:pt x="21" y="25"/>
                  <a:pt x="22" y="13"/>
                  <a:pt x="23" y="0"/>
                </a:cubicBezTo>
                <a:lnTo>
                  <a:pt x="6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Freeform 77"/>
          <p:cNvSpPr/>
          <p:nvPr/>
        </p:nvSpPr>
        <p:spPr>
          <a:xfrm>
            <a:off x="6933532" y="3535589"/>
            <a:ext cx="11621" cy="20765"/>
          </a:xfrm>
          <a:custGeom>
            <a:rect l="l" t="t" r="r" b="b"/>
            <a:pathLst>
              <a:path w="22" h="39">
                <a:moveTo>
                  <a:pt x="22" y="0"/>
                </a:moveTo>
                <a:cubicBezTo>
                  <a:pt x="14" y="2"/>
                  <a:pt x="7" y="9"/>
                  <a:pt x="0" y="19"/>
                </a:cubicBezTo>
                <a:cubicBezTo>
                  <a:pt x="5" y="21"/>
                  <a:pt x="5" y="21"/>
                  <a:pt x="5" y="21"/>
                </a:cubicBezTo>
                <a:cubicBezTo>
                  <a:pt x="3" y="27"/>
                  <a:pt x="2" y="33"/>
                  <a:pt x="1" y="39"/>
                </a:cubicBezTo>
                <a:cubicBezTo>
                  <a:pt x="22" y="39"/>
                  <a:pt x="22" y="39"/>
                  <a:pt x="22" y="39"/>
                </a:cubicBezTo>
                <a:lnTo>
                  <a:pt x="22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Freeform 78"/>
          <p:cNvSpPr/>
          <p:nvPr/>
        </p:nvSpPr>
        <p:spPr>
          <a:xfrm>
            <a:off x="6950105" y="3535589"/>
            <a:ext cx="12764" cy="20765"/>
          </a:xfrm>
          <a:custGeom>
            <a:rect l="l" t="t" r="r" b="b"/>
            <a:pathLst>
              <a:path w="24" h="39">
                <a:moveTo>
                  <a:pt x="20" y="21"/>
                </a:moveTo>
                <a:cubicBezTo>
                  <a:pt x="22" y="20"/>
                  <a:pt x="22" y="20"/>
                  <a:pt x="22" y="20"/>
                </a:cubicBezTo>
                <a:cubicBezTo>
                  <a:pt x="15" y="9"/>
                  <a:pt x="8" y="2"/>
                  <a:pt x="0" y="0"/>
                </a:cubicBezTo>
                <a:cubicBezTo>
                  <a:pt x="0" y="39"/>
                  <a:pt x="0" y="39"/>
                  <a:pt x="0" y="39"/>
                </a:cubicBezTo>
                <a:cubicBezTo>
                  <a:pt x="24" y="39"/>
                  <a:pt x="24" y="39"/>
                  <a:pt x="24" y="39"/>
                </a:cubicBezTo>
                <a:cubicBezTo>
                  <a:pt x="22" y="33"/>
                  <a:pt x="21" y="27"/>
                  <a:pt x="20" y="2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Freeform 79"/>
          <p:cNvSpPr/>
          <p:nvPr/>
        </p:nvSpPr>
        <p:spPr>
          <a:xfrm>
            <a:off x="6927722" y="3553210"/>
            <a:ext cx="1524" cy="3143"/>
          </a:xfrm>
          <a:custGeom>
            <a:rect l="l" t="t" r="r" b="b"/>
            <a:pathLst>
              <a:path w="3" h="6">
                <a:moveTo>
                  <a:pt x="0" y="6"/>
                </a:moveTo>
                <a:cubicBezTo>
                  <a:pt x="2" y="6"/>
                  <a:pt x="2" y="6"/>
                  <a:pt x="2" y="6"/>
                </a:cubicBezTo>
                <a:cubicBezTo>
                  <a:pt x="2" y="4"/>
                  <a:pt x="3" y="2"/>
                  <a:pt x="3" y="0"/>
                </a:cubicBezTo>
                <a:cubicBezTo>
                  <a:pt x="2" y="2"/>
                  <a:pt x="1" y="4"/>
                  <a:pt x="0" y="6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Freeform 80"/>
          <p:cNvSpPr/>
          <p:nvPr/>
        </p:nvSpPr>
        <p:spPr>
          <a:xfrm>
            <a:off x="6918483" y="3562164"/>
            <a:ext cx="8763" cy="18574"/>
          </a:xfrm>
          <a:custGeom>
            <a:rect l="l" t="t" r="r" b="b"/>
            <a:pathLst>
              <a:path w="16" h="35">
                <a:moveTo>
                  <a:pt x="12" y="0"/>
                </a:moveTo>
                <a:cubicBezTo>
                  <a:pt x="8" y="11"/>
                  <a:pt x="4" y="23"/>
                  <a:pt x="0" y="35"/>
                </a:cubicBezTo>
                <a:cubicBezTo>
                  <a:pt x="9" y="35"/>
                  <a:pt x="9" y="35"/>
                  <a:pt x="9" y="35"/>
                </a:cubicBezTo>
                <a:cubicBezTo>
                  <a:pt x="12" y="24"/>
                  <a:pt x="14" y="12"/>
                  <a:pt x="16" y="0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Freeform 81"/>
          <p:cNvSpPr/>
          <p:nvPr/>
        </p:nvSpPr>
        <p:spPr>
          <a:xfrm>
            <a:off x="6906862" y="3610551"/>
            <a:ext cx="11621" cy="22860"/>
          </a:xfrm>
          <a:custGeom>
            <a:rect l="l" t="t" r="r" b="b"/>
            <a:pathLst>
              <a:path w="22" h="43">
                <a:moveTo>
                  <a:pt x="8" y="0"/>
                </a:moveTo>
                <a:cubicBezTo>
                  <a:pt x="5" y="14"/>
                  <a:pt x="2" y="28"/>
                  <a:pt x="0" y="43"/>
                </a:cubicBezTo>
                <a:cubicBezTo>
                  <a:pt x="16" y="43"/>
                  <a:pt x="16" y="43"/>
                  <a:pt x="16" y="43"/>
                </a:cubicBezTo>
                <a:cubicBezTo>
                  <a:pt x="18" y="29"/>
                  <a:pt x="20" y="15"/>
                  <a:pt x="22" y="0"/>
                </a:cubicBezTo>
                <a:lnTo>
                  <a:pt x="8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Freeform 82"/>
          <p:cNvSpPr/>
          <p:nvPr/>
        </p:nvSpPr>
        <p:spPr>
          <a:xfrm>
            <a:off x="6950105" y="3687418"/>
            <a:ext cx="31432" cy="19717"/>
          </a:xfrm>
          <a:custGeom>
            <a:rect l="l" t="t" r="r" b="b"/>
            <a:pathLst>
              <a:path w="59" h="37">
                <a:moveTo>
                  <a:pt x="0" y="37"/>
                </a:moveTo>
                <a:cubicBezTo>
                  <a:pt x="59" y="37"/>
                  <a:pt x="59" y="37"/>
                  <a:pt x="59" y="37"/>
                </a:cubicBezTo>
                <a:cubicBezTo>
                  <a:pt x="58" y="25"/>
                  <a:pt x="58" y="13"/>
                  <a:pt x="57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3" name="Freeform 83"/>
          <p:cNvSpPr/>
          <p:nvPr/>
        </p:nvSpPr>
        <p:spPr>
          <a:xfrm>
            <a:off x="6920769" y="3610551"/>
            <a:ext cx="24479" cy="22860"/>
          </a:xfrm>
          <a:custGeom>
            <a:rect l="l" t="t" r="r" b="b"/>
            <a:pathLst>
              <a:path w="46" h="43">
                <a:moveTo>
                  <a:pt x="46" y="0"/>
                </a:moveTo>
                <a:cubicBezTo>
                  <a:pt x="6" y="0"/>
                  <a:pt x="6" y="0"/>
                  <a:pt x="6" y="0"/>
                </a:cubicBezTo>
                <a:cubicBezTo>
                  <a:pt x="4" y="15"/>
                  <a:pt x="2" y="29"/>
                  <a:pt x="0" y="43"/>
                </a:cubicBezTo>
                <a:cubicBezTo>
                  <a:pt x="46" y="43"/>
                  <a:pt x="46" y="43"/>
                  <a:pt x="46" y="43"/>
                </a:cubicBezTo>
                <a:lnTo>
                  <a:pt x="46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4" name="Freeform 84"/>
          <p:cNvSpPr/>
          <p:nvPr/>
        </p:nvSpPr>
        <p:spPr>
          <a:xfrm>
            <a:off x="6928770" y="3562164"/>
            <a:ext cx="16383" cy="18574"/>
          </a:xfrm>
          <a:custGeom>
            <a:rect l="l" t="t" r="r" b="b"/>
            <a:pathLst>
              <a:path w="31" h="35">
                <a:moveTo>
                  <a:pt x="31" y="0"/>
                </a:moveTo>
                <a:cubicBezTo>
                  <a:pt x="7" y="0"/>
                  <a:pt x="7" y="0"/>
                  <a:pt x="7" y="0"/>
                </a:cubicBezTo>
                <a:cubicBezTo>
                  <a:pt x="5" y="12"/>
                  <a:pt x="2" y="24"/>
                  <a:pt x="0" y="35"/>
                </a:cubicBezTo>
                <a:cubicBezTo>
                  <a:pt x="31" y="35"/>
                  <a:pt x="31" y="35"/>
                  <a:pt x="31" y="35"/>
                </a:cubicBezTo>
                <a:cubicBezTo>
                  <a:pt x="31" y="0"/>
                  <a:pt x="31" y="0"/>
                  <a:pt x="31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5" name="Freeform 85"/>
          <p:cNvSpPr/>
          <p:nvPr/>
        </p:nvSpPr>
        <p:spPr>
          <a:xfrm>
            <a:off x="6918006" y="3639126"/>
            <a:ext cx="27146" cy="19717"/>
          </a:xfrm>
          <a:custGeom>
            <a:rect l="l" t="t" r="r" b="b"/>
            <a:pathLst>
              <a:path w="51" h="37">
                <a:moveTo>
                  <a:pt x="51" y="0"/>
                </a:moveTo>
                <a:cubicBezTo>
                  <a:pt x="4" y="0"/>
                  <a:pt x="4" y="0"/>
                  <a:pt x="4" y="0"/>
                </a:cubicBezTo>
                <a:cubicBezTo>
                  <a:pt x="2" y="13"/>
                  <a:pt x="1" y="25"/>
                  <a:pt x="0" y="37"/>
                </a:cubicBezTo>
                <a:cubicBezTo>
                  <a:pt x="51" y="37"/>
                  <a:pt x="51" y="37"/>
                  <a:pt x="51" y="37"/>
                </a:cubicBezTo>
                <a:lnTo>
                  <a:pt x="51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6" name="Freeform 86"/>
          <p:cNvSpPr/>
          <p:nvPr/>
        </p:nvSpPr>
        <p:spPr>
          <a:xfrm>
            <a:off x="6950105" y="3610551"/>
            <a:ext cx="25527" cy="22860"/>
          </a:xfrm>
          <a:custGeom>
            <a:rect l="l" t="t" r="r" b="b"/>
            <a:pathLst>
              <a:path w="48" h="43">
                <a:moveTo>
                  <a:pt x="0" y="43"/>
                </a:moveTo>
                <a:cubicBezTo>
                  <a:pt x="48" y="43"/>
                  <a:pt x="48" y="43"/>
                  <a:pt x="48" y="43"/>
                </a:cubicBezTo>
                <a:cubicBezTo>
                  <a:pt x="47" y="29"/>
                  <a:pt x="45" y="15"/>
                  <a:pt x="43" y="0"/>
                </a:cubicBezTo>
                <a:cubicBezTo>
                  <a:pt x="0" y="0"/>
                  <a:pt x="0" y="0"/>
                  <a:pt x="0" y="0"/>
                </a:cubicBezTo>
                <a:lnTo>
                  <a:pt x="0" y="43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7" name="Freeform 87"/>
          <p:cNvSpPr/>
          <p:nvPr/>
        </p:nvSpPr>
        <p:spPr>
          <a:xfrm>
            <a:off x="6950105" y="3562164"/>
            <a:ext cx="17526" cy="18574"/>
          </a:xfrm>
          <a:custGeom>
            <a:rect l="l" t="t" r="r" b="b"/>
            <a:pathLst>
              <a:path w="33" h="35">
                <a:moveTo>
                  <a:pt x="33" y="35"/>
                </a:moveTo>
                <a:cubicBezTo>
                  <a:pt x="31" y="24"/>
                  <a:pt x="29" y="12"/>
                  <a:pt x="2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5"/>
                  <a:pt x="0" y="35"/>
                  <a:pt x="0" y="35"/>
                </a:cubicBezTo>
                <a:lnTo>
                  <a:pt x="33" y="35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8" name="Freeform 88"/>
          <p:cNvSpPr/>
          <p:nvPr/>
        </p:nvSpPr>
        <p:spPr>
          <a:xfrm>
            <a:off x="6950105" y="3587024"/>
            <a:ext cx="21717" cy="17717"/>
          </a:xfrm>
          <a:custGeom>
            <a:rect l="l" t="t" r="r" b="b"/>
            <a:pathLst>
              <a:path w="41" h="33">
                <a:moveTo>
                  <a:pt x="0" y="33"/>
                </a:moveTo>
                <a:cubicBezTo>
                  <a:pt x="41" y="33"/>
                  <a:pt x="41" y="33"/>
                  <a:pt x="41" y="33"/>
                </a:cubicBezTo>
                <a:cubicBezTo>
                  <a:pt x="39" y="22"/>
                  <a:pt x="37" y="11"/>
                  <a:pt x="35" y="0"/>
                </a:cubicBezTo>
                <a:cubicBezTo>
                  <a:pt x="0" y="0"/>
                  <a:pt x="0" y="0"/>
                  <a:pt x="0" y="0"/>
                </a:cubicBezTo>
                <a:lnTo>
                  <a:pt x="0" y="33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9" name="Freeform 89"/>
          <p:cNvSpPr/>
          <p:nvPr/>
        </p:nvSpPr>
        <p:spPr>
          <a:xfrm>
            <a:off x="6924960" y="3587024"/>
            <a:ext cx="20193" cy="17717"/>
          </a:xfrm>
          <a:custGeom>
            <a:rect l="l" t="t" r="r" b="b"/>
            <a:pathLst>
              <a:path w="38" h="33">
                <a:moveTo>
                  <a:pt x="38" y="0"/>
                </a:moveTo>
                <a:cubicBezTo>
                  <a:pt x="5" y="0"/>
                  <a:pt x="5" y="0"/>
                  <a:pt x="5" y="0"/>
                </a:cubicBezTo>
                <a:cubicBezTo>
                  <a:pt x="3" y="11"/>
                  <a:pt x="1" y="22"/>
                  <a:pt x="0" y="33"/>
                </a:cubicBezTo>
                <a:cubicBezTo>
                  <a:pt x="38" y="33"/>
                  <a:pt x="38" y="33"/>
                  <a:pt x="38" y="33"/>
                </a:cubicBezTo>
                <a:lnTo>
                  <a:pt x="38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0" name="Freeform 90"/>
          <p:cNvSpPr/>
          <p:nvPr/>
        </p:nvSpPr>
        <p:spPr>
          <a:xfrm>
            <a:off x="6914863" y="3712945"/>
            <a:ext cx="30290" cy="20574"/>
          </a:xfrm>
          <a:custGeom>
            <a:rect l="l" t="t" r="r" b="b"/>
            <a:pathLst>
              <a:path w="57" h="39">
                <a:moveTo>
                  <a:pt x="57" y="0"/>
                </a:moveTo>
                <a:cubicBezTo>
                  <a:pt x="0" y="0"/>
                  <a:pt x="0" y="0"/>
                  <a:pt x="0" y="0"/>
                </a:cubicBezTo>
                <a:cubicBezTo>
                  <a:pt x="0" y="14"/>
                  <a:pt x="0" y="27"/>
                  <a:pt x="0" y="39"/>
                </a:cubicBezTo>
                <a:cubicBezTo>
                  <a:pt x="57" y="39"/>
                  <a:pt x="57" y="39"/>
                  <a:pt x="57" y="39"/>
                </a:cubicBezTo>
                <a:lnTo>
                  <a:pt x="57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1" name="Freeform 91"/>
          <p:cNvSpPr/>
          <p:nvPr/>
        </p:nvSpPr>
        <p:spPr>
          <a:xfrm>
            <a:off x="6916482" y="3664653"/>
            <a:ext cx="28670" cy="16954"/>
          </a:xfrm>
          <a:custGeom>
            <a:rect l="l" t="t" r="r" b="b"/>
            <a:pathLst>
              <a:path w="54" h="32">
                <a:moveTo>
                  <a:pt x="54" y="0"/>
                </a:moveTo>
                <a:cubicBezTo>
                  <a:pt x="2" y="0"/>
                  <a:pt x="2" y="0"/>
                  <a:pt x="2" y="0"/>
                </a:cubicBezTo>
                <a:cubicBezTo>
                  <a:pt x="1" y="11"/>
                  <a:pt x="0" y="21"/>
                  <a:pt x="0" y="32"/>
                </a:cubicBezTo>
                <a:cubicBezTo>
                  <a:pt x="54" y="32"/>
                  <a:pt x="54" y="32"/>
                  <a:pt x="54" y="32"/>
                </a:cubicBezTo>
                <a:cubicBezTo>
                  <a:pt x="54" y="0"/>
                  <a:pt x="54" y="0"/>
                  <a:pt x="54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2" name="Freeform 92"/>
          <p:cNvSpPr/>
          <p:nvPr/>
        </p:nvSpPr>
        <p:spPr>
          <a:xfrm>
            <a:off x="6915340" y="3687418"/>
            <a:ext cx="29813" cy="19717"/>
          </a:xfrm>
          <a:custGeom>
            <a:rect l="l" t="t" r="r" b="b"/>
            <a:pathLst>
              <a:path w="56" h="37">
                <a:moveTo>
                  <a:pt x="56" y="0"/>
                </a:moveTo>
                <a:cubicBezTo>
                  <a:pt x="1" y="0"/>
                  <a:pt x="1" y="0"/>
                  <a:pt x="1" y="0"/>
                </a:cubicBezTo>
                <a:cubicBezTo>
                  <a:pt x="0" y="13"/>
                  <a:pt x="0" y="25"/>
                  <a:pt x="0" y="37"/>
                </a:cubicBezTo>
                <a:cubicBezTo>
                  <a:pt x="56" y="37"/>
                  <a:pt x="56" y="37"/>
                  <a:pt x="56" y="37"/>
                </a:cubicBezTo>
                <a:cubicBezTo>
                  <a:pt x="56" y="0"/>
                  <a:pt x="56" y="0"/>
                  <a:pt x="56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3" name="Freeform 93"/>
          <p:cNvSpPr/>
          <p:nvPr/>
        </p:nvSpPr>
        <p:spPr>
          <a:xfrm>
            <a:off x="6898289" y="3687418"/>
            <a:ext cx="12764" cy="19717"/>
          </a:xfrm>
          <a:custGeom>
            <a:rect l="l" t="t" r="r" b="b"/>
            <a:pathLst>
              <a:path w="24" h="37">
                <a:moveTo>
                  <a:pt x="2" y="0"/>
                </a:moveTo>
                <a:cubicBezTo>
                  <a:pt x="1" y="13"/>
                  <a:pt x="1" y="25"/>
                  <a:pt x="0" y="37"/>
                </a:cubicBezTo>
                <a:cubicBezTo>
                  <a:pt x="22" y="37"/>
                  <a:pt x="22" y="37"/>
                  <a:pt x="22" y="37"/>
                </a:cubicBezTo>
                <a:cubicBezTo>
                  <a:pt x="22" y="25"/>
                  <a:pt x="23" y="13"/>
                  <a:pt x="24" y="0"/>
                </a:cubicBezTo>
                <a:lnTo>
                  <a:pt x="2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4" name="Freeform 94"/>
          <p:cNvSpPr/>
          <p:nvPr/>
        </p:nvSpPr>
        <p:spPr>
          <a:xfrm>
            <a:off x="6985729" y="3687418"/>
            <a:ext cx="11239" cy="19717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20" y="25"/>
                  <a:pt x="19" y="13"/>
                  <a:pt x="18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3"/>
                  <a:pt x="1" y="25"/>
                  <a:pt x="1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5" name="Freeform 95"/>
          <p:cNvSpPr/>
          <p:nvPr/>
        </p:nvSpPr>
        <p:spPr>
          <a:xfrm>
            <a:off x="6984205" y="3664653"/>
            <a:ext cx="10763" cy="16954"/>
          </a:xfrm>
          <a:custGeom>
            <a:rect l="l" t="t" r="r" b="b"/>
            <a:pathLst>
              <a:path w="20" h="32">
                <a:moveTo>
                  <a:pt x="20" y="32"/>
                </a:moveTo>
                <a:cubicBezTo>
                  <a:pt x="19" y="21"/>
                  <a:pt x="18" y="11"/>
                  <a:pt x="17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11"/>
                  <a:pt x="1" y="21"/>
                  <a:pt x="2" y="32"/>
                </a:cubicBezTo>
                <a:lnTo>
                  <a:pt x="20" y="32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6" name="Freeform 96"/>
          <p:cNvSpPr/>
          <p:nvPr/>
        </p:nvSpPr>
        <p:spPr>
          <a:xfrm>
            <a:off x="6927246" y="3556354"/>
            <a:ext cx="6763" cy="5810"/>
          </a:xfrm>
          <a:custGeom>
            <a:rect l="l" t="t" r="r" b="b"/>
            <a:pathLst>
              <a:path w="13" h="11">
                <a:moveTo>
                  <a:pt x="13" y="0"/>
                </a:moveTo>
                <a:cubicBezTo>
                  <a:pt x="3" y="0"/>
                  <a:pt x="3" y="0"/>
                  <a:pt x="3" y="0"/>
                </a:cubicBezTo>
                <a:cubicBezTo>
                  <a:pt x="2" y="4"/>
                  <a:pt x="1" y="8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1" y="8"/>
                  <a:pt x="12" y="4"/>
                  <a:pt x="13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7" name="Freeform 97"/>
          <p:cNvSpPr/>
          <p:nvPr/>
        </p:nvSpPr>
        <p:spPr>
          <a:xfrm>
            <a:off x="6962869" y="3556354"/>
            <a:ext cx="6287" cy="5810"/>
          </a:xfrm>
          <a:custGeom>
            <a:rect l="l" t="t" r="r" b="b"/>
            <a:pathLst>
              <a:path w="12" h="11">
                <a:moveTo>
                  <a:pt x="12" y="11"/>
                </a:moveTo>
                <a:cubicBezTo>
                  <a:pt x="12" y="9"/>
                  <a:pt x="11" y="7"/>
                  <a:pt x="11" y="5"/>
                </a:cubicBezTo>
                <a:cubicBezTo>
                  <a:pt x="10" y="3"/>
                  <a:pt x="9" y="2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8"/>
                  <a:pt x="2" y="11"/>
                </a:cubicBezTo>
                <a:lnTo>
                  <a:pt x="12" y="11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8" name="AutoShape 98"/>
          <p:cNvSpPr/>
          <p:nvPr/>
        </p:nvSpPr>
        <p:spPr>
          <a:xfrm>
            <a:off x="6945153" y="3556354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9" name="Freeform 99"/>
          <p:cNvSpPr/>
          <p:nvPr/>
        </p:nvSpPr>
        <p:spPr>
          <a:xfrm>
            <a:off x="6922293" y="3580738"/>
            <a:ext cx="6477" cy="6287"/>
          </a:xfrm>
          <a:custGeom>
            <a:rect l="l" t="t" r="r" b="b"/>
            <a:pathLst>
              <a:path w="12" h="12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2" y="4"/>
                  <a:pt x="1" y="8"/>
                  <a:pt x="0" y="12"/>
                </a:cubicBezTo>
                <a:cubicBezTo>
                  <a:pt x="10" y="12"/>
                  <a:pt x="10" y="12"/>
                  <a:pt x="10" y="12"/>
                </a:cubicBezTo>
                <a:cubicBezTo>
                  <a:pt x="11" y="8"/>
                  <a:pt x="12" y="4"/>
                  <a:pt x="12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0" name="Freeform 100"/>
          <p:cNvSpPr/>
          <p:nvPr/>
        </p:nvSpPr>
        <p:spPr>
          <a:xfrm>
            <a:off x="6967632" y="3580738"/>
            <a:ext cx="6477" cy="6287"/>
          </a:xfrm>
          <a:custGeom>
            <a:rect l="l" t="t" r="r" b="b"/>
            <a:pathLst>
              <a:path w="12" h="12">
                <a:moveTo>
                  <a:pt x="2" y="12"/>
                </a:moveTo>
                <a:cubicBezTo>
                  <a:pt x="12" y="12"/>
                  <a:pt x="12" y="12"/>
                  <a:pt x="12" y="12"/>
                </a:cubicBezTo>
                <a:cubicBezTo>
                  <a:pt x="11" y="8"/>
                  <a:pt x="11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2" y="8"/>
                  <a:pt x="2" y="12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1" name="AutoShape 101"/>
          <p:cNvSpPr/>
          <p:nvPr/>
        </p:nvSpPr>
        <p:spPr>
          <a:xfrm>
            <a:off x="6945153" y="3580738"/>
            <a:ext cx="4953" cy="6287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2" name="Freeform 102"/>
          <p:cNvSpPr/>
          <p:nvPr/>
        </p:nvSpPr>
        <p:spPr>
          <a:xfrm>
            <a:off x="6918483" y="3604645"/>
            <a:ext cx="6477" cy="5810"/>
          </a:xfrm>
          <a:custGeom>
            <a:rect l="l" t="t" r="r" b="b"/>
            <a:pathLst>
              <a:path w="12" h="11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2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3" name="Freeform 103"/>
          <p:cNvSpPr/>
          <p:nvPr/>
        </p:nvSpPr>
        <p:spPr>
          <a:xfrm>
            <a:off x="6971918" y="3604645"/>
            <a:ext cx="6096" cy="5810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1" y="7"/>
                  <a:pt x="2" y="1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" name="AutoShape 104"/>
          <p:cNvSpPr/>
          <p:nvPr/>
        </p:nvSpPr>
        <p:spPr>
          <a:xfrm>
            <a:off x="6945153" y="3604645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5" name="Freeform 105"/>
          <p:cNvSpPr/>
          <p:nvPr/>
        </p:nvSpPr>
        <p:spPr>
          <a:xfrm>
            <a:off x="6914863" y="3633316"/>
            <a:ext cx="5810" cy="5810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3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3"/>
                  <a:pt x="11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6" name="Freeform 106"/>
          <p:cNvSpPr/>
          <p:nvPr/>
        </p:nvSpPr>
        <p:spPr>
          <a:xfrm>
            <a:off x="6975728" y="3633316"/>
            <a:ext cx="5810" cy="5810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3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3"/>
                  <a:pt x="1" y="7"/>
                  <a:pt x="2" y="1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7" name="AutoShape 107"/>
          <p:cNvSpPr/>
          <p:nvPr/>
        </p:nvSpPr>
        <p:spPr>
          <a:xfrm>
            <a:off x="6945153" y="3633316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8" name="Freeform 108"/>
          <p:cNvSpPr/>
          <p:nvPr/>
        </p:nvSpPr>
        <p:spPr>
          <a:xfrm>
            <a:off x="6912196" y="3658843"/>
            <a:ext cx="5810" cy="5810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1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9" name="Freeform 109"/>
          <p:cNvSpPr/>
          <p:nvPr/>
        </p:nvSpPr>
        <p:spPr>
          <a:xfrm>
            <a:off x="6978395" y="3658843"/>
            <a:ext cx="5810" cy="5810"/>
          </a:xfrm>
          <a:custGeom>
            <a:rect l="l" t="t" r="r" b="b"/>
            <a:pathLst>
              <a:path w="11" h="11">
                <a:moveTo>
                  <a:pt x="1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7"/>
                  <a:pt x="1" y="1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0" name="AutoShape 110"/>
          <p:cNvSpPr/>
          <p:nvPr/>
        </p:nvSpPr>
        <p:spPr>
          <a:xfrm>
            <a:off x="6945153" y="3658843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1" name="Freeform 111"/>
          <p:cNvSpPr/>
          <p:nvPr/>
        </p:nvSpPr>
        <p:spPr>
          <a:xfrm>
            <a:off x="6911053" y="3681607"/>
            <a:ext cx="5429" cy="5810"/>
          </a:xfrm>
          <a:custGeom>
            <a:rect l="l" t="t" r="r" b="b"/>
            <a:pathLst>
              <a:path w="10" h="11">
                <a:moveTo>
                  <a:pt x="10" y="0"/>
                </a:move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10" y="3"/>
                  <a:pt x="10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2" name="Freeform 112"/>
          <p:cNvSpPr/>
          <p:nvPr/>
        </p:nvSpPr>
        <p:spPr>
          <a:xfrm>
            <a:off x="6980395" y="3681607"/>
            <a:ext cx="5429" cy="5810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3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3" name="AutoShape 113"/>
          <p:cNvSpPr/>
          <p:nvPr/>
        </p:nvSpPr>
        <p:spPr>
          <a:xfrm>
            <a:off x="6945153" y="3681607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4" name="Freeform 114"/>
          <p:cNvSpPr/>
          <p:nvPr/>
        </p:nvSpPr>
        <p:spPr>
          <a:xfrm>
            <a:off x="6910006" y="3707134"/>
            <a:ext cx="4953" cy="5810"/>
          </a:xfrm>
          <a:custGeom>
            <a:rect l="l" t="t" r="r" b="b"/>
            <a:pathLst>
              <a:path w="9" h="11">
                <a:moveTo>
                  <a:pt x="9" y="0"/>
                </a:move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9" y="4"/>
                  <a:pt x="9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5" name="Freeform 115"/>
          <p:cNvSpPr/>
          <p:nvPr/>
        </p:nvSpPr>
        <p:spPr>
          <a:xfrm>
            <a:off x="6981538" y="3707134"/>
            <a:ext cx="5429" cy="5810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6" name="AutoShape 116"/>
          <p:cNvSpPr/>
          <p:nvPr/>
        </p:nvSpPr>
        <p:spPr>
          <a:xfrm>
            <a:off x="6945153" y="3707134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7" name="AutoShape 117"/>
          <p:cNvSpPr/>
          <p:nvPr/>
        </p:nvSpPr>
        <p:spPr>
          <a:xfrm>
            <a:off x="6945153" y="3733519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8" name="AutoShape 118"/>
          <p:cNvSpPr/>
          <p:nvPr/>
        </p:nvSpPr>
        <p:spPr>
          <a:xfrm>
            <a:off x="6649402" y="4666547"/>
            <a:ext cx="587026" cy="58550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9" name="Freeform 119"/>
          <p:cNvSpPr/>
          <p:nvPr/>
        </p:nvSpPr>
        <p:spPr>
          <a:xfrm>
            <a:off x="6793896" y="4847236"/>
            <a:ext cx="301085" cy="213741"/>
          </a:xfrm>
          <a:custGeom>
            <a:rect l="l" t="t" r="r" b="b"/>
            <a:pathLst>
              <a:path w="21600" h="21600">
                <a:moveTo>
                  <a:pt x="20056" y="17282"/>
                </a:moveTo>
                <a:lnTo>
                  <a:pt x="1544" y="17282"/>
                </a:lnTo>
                <a:cubicBezTo>
                  <a:pt x="691" y="17282"/>
                  <a:pt x="0" y="18250"/>
                  <a:pt x="0" y="19441"/>
                </a:cubicBezTo>
                <a:cubicBezTo>
                  <a:pt x="0" y="20638"/>
                  <a:pt x="691" y="21600"/>
                  <a:pt x="1544" y="21600"/>
                </a:cubicBezTo>
                <a:lnTo>
                  <a:pt x="20056" y="21600"/>
                </a:lnTo>
                <a:cubicBezTo>
                  <a:pt x="20909" y="21600"/>
                  <a:pt x="21600" y="20638"/>
                  <a:pt x="21600" y="19441"/>
                </a:cubicBezTo>
                <a:cubicBezTo>
                  <a:pt x="21600" y="18250"/>
                  <a:pt x="20909" y="17282"/>
                  <a:pt x="20056" y="17282"/>
                </a:cubicBezTo>
                <a:close/>
                <a:moveTo>
                  <a:pt x="1544" y="4321"/>
                </a:moveTo>
                <a:lnTo>
                  <a:pt x="20056" y="4321"/>
                </a:lnTo>
                <a:cubicBezTo>
                  <a:pt x="20909" y="4321"/>
                  <a:pt x="21600" y="3353"/>
                  <a:pt x="21600" y="2159"/>
                </a:cubicBezTo>
                <a:cubicBezTo>
                  <a:pt x="21600" y="965"/>
                  <a:pt x="20909" y="0"/>
                  <a:pt x="20056" y="0"/>
                </a:cubicBezTo>
                <a:lnTo>
                  <a:pt x="1544" y="0"/>
                </a:lnTo>
                <a:cubicBezTo>
                  <a:pt x="691" y="0"/>
                  <a:pt x="0" y="965"/>
                  <a:pt x="0" y="2159"/>
                </a:cubicBezTo>
                <a:cubicBezTo>
                  <a:pt x="0" y="3353"/>
                  <a:pt x="691" y="4321"/>
                  <a:pt x="1544" y="4321"/>
                </a:cubicBezTo>
                <a:close/>
                <a:moveTo>
                  <a:pt x="20056" y="8640"/>
                </a:moveTo>
                <a:lnTo>
                  <a:pt x="1544" y="8640"/>
                </a:lnTo>
                <a:cubicBezTo>
                  <a:pt x="691" y="8640"/>
                  <a:pt x="0" y="9608"/>
                  <a:pt x="0" y="10799"/>
                </a:cubicBezTo>
                <a:cubicBezTo>
                  <a:pt x="0" y="11996"/>
                  <a:pt x="691" y="12958"/>
                  <a:pt x="1544" y="12958"/>
                </a:cubicBezTo>
                <a:lnTo>
                  <a:pt x="20056" y="12958"/>
                </a:lnTo>
                <a:cubicBezTo>
                  <a:pt x="20909" y="12958"/>
                  <a:pt x="21600" y="11996"/>
                  <a:pt x="21600" y="10799"/>
                </a:cubicBezTo>
                <a:cubicBezTo>
                  <a:pt x="21600" y="9608"/>
                  <a:pt x="20909" y="8640"/>
                  <a:pt x="20056" y="864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0" name="TextBox 120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掌握幼儿园课程设计和管理的基本方法，能够制定科学合理的教育计划和课程方案。</a:t>
            </a:r>
          </a:p>
        </p:txBody>
      </p:sp>
      <p:sp>
        <p:nvSpPr>
          <p:cNvPr id="121" name="TextBox 121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具备有效的教学方法和技巧，能够激发幼儿的学习兴趣和创造力，提高教学质量。</a:t>
            </a:r>
          </a:p>
        </p:txBody>
      </p:sp>
      <p:sp>
        <p:nvSpPr>
          <p:cNvPr id="122" name="TextBox 122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了解幼儿园安全和卫生保健的基本要求，能够保障幼儿身心健康。</a:t>
            </a:r>
          </a:p>
        </p:txBody>
      </p:sp>
      <p:sp>
        <p:nvSpPr>
          <p:cNvPr id="123" name="AutoShape 1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4" name="AutoShape 1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5" name="AutoShape 1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6" name="AutoShape 1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7" name="AutoShape 1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8" name="AutoShape 1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9" name="AutoShape 1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0" name="AutoShape 1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1" name="AutoShape 1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2" name="AutoShape 1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3" name="AutoShape 1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4" name="AutoShape 1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5" name="AutoShape 1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6" name="AutoShape 1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7" name="AutoShape 1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8" name="AutoShape 1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9" name="AutoShape 1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0" name="AutoShape 1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1" name="AutoShape 1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2" name="AutoShape 1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3" name="TextBox 1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提升教育教学水平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376988" y="1678781"/>
            <a:ext cx="1617059" cy="1618488"/>
          </a:xfrm>
          <a:custGeom>
            <a:rect l="l" t="t" r="r" b="b"/>
            <a:pathLst>
              <a:path w="471" h="471">
                <a:moveTo>
                  <a:pt x="235" y="0"/>
                </a:moveTo>
                <a:cubicBezTo>
                  <a:pt x="105" y="0"/>
                  <a:pt x="0" y="105"/>
                  <a:pt x="0" y="235"/>
                </a:cubicBezTo>
                <a:cubicBezTo>
                  <a:pt x="0" y="365"/>
                  <a:pt x="105" y="471"/>
                  <a:pt x="235" y="471"/>
                </a:cubicBezTo>
                <a:cubicBezTo>
                  <a:pt x="365" y="471"/>
                  <a:pt x="471" y="365"/>
                  <a:pt x="471" y="235"/>
                </a:cubicBezTo>
                <a:cubicBezTo>
                  <a:pt x="471" y="105"/>
                  <a:pt x="365" y="0"/>
                  <a:pt x="235" y="0"/>
                </a:cubicBezTo>
                <a:close/>
                <a:moveTo>
                  <a:pt x="235" y="408"/>
                </a:moveTo>
                <a:cubicBezTo>
                  <a:pt x="140" y="408"/>
                  <a:pt x="62" y="331"/>
                  <a:pt x="62" y="235"/>
                </a:cubicBezTo>
                <a:cubicBezTo>
                  <a:pt x="62" y="140"/>
                  <a:pt x="140" y="62"/>
                  <a:pt x="235" y="62"/>
                </a:cubicBezTo>
                <a:cubicBezTo>
                  <a:pt x="331" y="62"/>
                  <a:pt x="408" y="140"/>
                  <a:pt x="408" y="235"/>
                </a:cubicBezTo>
                <a:cubicBezTo>
                  <a:pt x="408" y="331"/>
                  <a:pt x="331" y="408"/>
                  <a:pt x="235" y="408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102030" y="2315623"/>
            <a:ext cx="519970" cy="337947"/>
          </a:xfrm>
          <a:custGeom>
            <a:rect l="l" t="t" r="r" b="b"/>
            <a:pathLst>
              <a:path w="21600" h="21600">
                <a:moveTo>
                  <a:pt x="12281" y="13211"/>
                </a:moveTo>
                <a:cubicBezTo>
                  <a:pt x="11747" y="14381"/>
                  <a:pt x="9458" y="18011"/>
                  <a:pt x="9360" y="18165"/>
                </a:cubicBezTo>
                <a:cubicBezTo>
                  <a:pt x="9249" y="18377"/>
                  <a:pt x="8939" y="18735"/>
                  <a:pt x="8644" y="18441"/>
                </a:cubicBezTo>
                <a:cubicBezTo>
                  <a:pt x="8559" y="18357"/>
                  <a:pt x="8459" y="18187"/>
                  <a:pt x="8459" y="17853"/>
                </a:cubicBezTo>
                <a:cubicBezTo>
                  <a:pt x="8459" y="17530"/>
                  <a:pt x="8554" y="17204"/>
                  <a:pt x="8565" y="17168"/>
                </a:cubicBezTo>
                <a:lnTo>
                  <a:pt x="9680" y="13369"/>
                </a:lnTo>
                <a:cubicBezTo>
                  <a:pt x="9471" y="13239"/>
                  <a:pt x="9111" y="13015"/>
                  <a:pt x="8832" y="12829"/>
                </a:cubicBezTo>
                <a:lnTo>
                  <a:pt x="8758" y="12781"/>
                </a:lnTo>
                <a:cubicBezTo>
                  <a:pt x="8476" y="12597"/>
                  <a:pt x="8124" y="12367"/>
                  <a:pt x="8124" y="11770"/>
                </a:cubicBezTo>
                <a:cubicBezTo>
                  <a:pt x="8124" y="11484"/>
                  <a:pt x="8211" y="11152"/>
                  <a:pt x="8393" y="10758"/>
                </a:cubicBezTo>
                <a:cubicBezTo>
                  <a:pt x="8927" y="9588"/>
                  <a:pt x="11216" y="5958"/>
                  <a:pt x="11314" y="5804"/>
                </a:cubicBezTo>
                <a:cubicBezTo>
                  <a:pt x="11426" y="5592"/>
                  <a:pt x="11735" y="5234"/>
                  <a:pt x="12030" y="5528"/>
                </a:cubicBezTo>
                <a:cubicBezTo>
                  <a:pt x="12115" y="5612"/>
                  <a:pt x="12215" y="5782"/>
                  <a:pt x="12215" y="6116"/>
                </a:cubicBezTo>
                <a:cubicBezTo>
                  <a:pt x="12215" y="6438"/>
                  <a:pt x="12120" y="6765"/>
                  <a:pt x="12110" y="6801"/>
                </a:cubicBezTo>
                <a:lnTo>
                  <a:pt x="10992" y="10600"/>
                </a:lnTo>
                <a:cubicBezTo>
                  <a:pt x="11203" y="10730"/>
                  <a:pt x="11563" y="10954"/>
                  <a:pt x="11842" y="11140"/>
                </a:cubicBezTo>
                <a:lnTo>
                  <a:pt x="11916" y="11188"/>
                </a:lnTo>
                <a:cubicBezTo>
                  <a:pt x="12198" y="11372"/>
                  <a:pt x="12550" y="11602"/>
                  <a:pt x="12550" y="12201"/>
                </a:cubicBezTo>
                <a:cubicBezTo>
                  <a:pt x="12550" y="12485"/>
                  <a:pt x="12462" y="12817"/>
                  <a:pt x="12281" y="13211"/>
                </a:cubicBezTo>
                <a:close/>
                <a:moveTo>
                  <a:pt x="16430" y="6048"/>
                </a:moveTo>
                <a:cubicBezTo>
                  <a:pt x="16132" y="6048"/>
                  <a:pt x="15840" y="6088"/>
                  <a:pt x="15557" y="6162"/>
                </a:cubicBezTo>
                <a:cubicBezTo>
                  <a:pt x="14848" y="2597"/>
                  <a:pt x="12653" y="0"/>
                  <a:pt x="10054" y="0"/>
                </a:cubicBezTo>
                <a:cubicBezTo>
                  <a:pt x="6881" y="0"/>
                  <a:pt x="4310" y="3869"/>
                  <a:pt x="4310" y="8641"/>
                </a:cubicBezTo>
                <a:cubicBezTo>
                  <a:pt x="4310" y="9067"/>
                  <a:pt x="4330" y="9486"/>
                  <a:pt x="4369" y="9896"/>
                </a:cubicBezTo>
                <a:cubicBezTo>
                  <a:pt x="4217" y="9868"/>
                  <a:pt x="4064" y="9850"/>
                  <a:pt x="3906" y="9850"/>
                </a:cubicBezTo>
                <a:cubicBezTo>
                  <a:pt x="1749" y="9850"/>
                  <a:pt x="0" y="12481"/>
                  <a:pt x="0" y="15726"/>
                </a:cubicBezTo>
                <a:cubicBezTo>
                  <a:pt x="0" y="18969"/>
                  <a:pt x="1749" y="21600"/>
                  <a:pt x="3906" y="21600"/>
                </a:cubicBezTo>
                <a:lnTo>
                  <a:pt x="16430" y="21600"/>
                </a:lnTo>
                <a:cubicBezTo>
                  <a:pt x="19285" y="21600"/>
                  <a:pt x="21600" y="18119"/>
                  <a:pt x="21600" y="13823"/>
                </a:cubicBezTo>
                <a:cubicBezTo>
                  <a:pt x="21600" y="9530"/>
                  <a:pt x="19285" y="6048"/>
                  <a:pt x="16430" y="6048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4412712" y="2961703"/>
            <a:ext cx="448017" cy="773517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3672114" y="3744355"/>
            <a:ext cx="740598" cy="0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  <a:tailEnd type="oval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4411797" y="2961703"/>
            <a:ext cx="448932" cy="773621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>
            <a:off x="3672114" y="3744355"/>
            <a:ext cx="739683" cy="0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  <a:tailEnd type="oval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5631466" y="4068699"/>
            <a:ext cx="957358" cy="68789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110192" y="4068128"/>
            <a:ext cx="478631" cy="688848"/>
          </a:xfrm>
          <a:prstGeom prst="rect">
            <a:avLst/>
          </a:pr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631466" y="4819840"/>
            <a:ext cx="957358" cy="687896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110192" y="4819555"/>
            <a:ext cx="478631" cy="688848"/>
          </a:xfrm>
          <a:prstGeom prst="rect">
            <a:avLst/>
          </a:pr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631466" y="5567458"/>
            <a:ext cx="957358" cy="480727"/>
          </a:xfrm>
          <a:custGeom>
            <a:rect l="l" t="t" r="r" b="b"/>
            <a:pathLst>
              <a:path w="520" h="261">
                <a:moveTo>
                  <a:pt x="260" y="261"/>
                </a:moveTo>
                <a:lnTo>
                  <a:pt x="0" y="0"/>
                </a:lnTo>
                <a:lnTo>
                  <a:pt x="520" y="0"/>
                </a:lnTo>
                <a:lnTo>
                  <a:pt x="260" y="261"/>
                </a:lnTo>
                <a:close/>
              </a:path>
            </a:pathLst>
          </a:custGeom>
          <a:solidFill>
            <a:srgbClr val="ECAE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970270" y="5904452"/>
            <a:ext cx="279844" cy="143637"/>
          </a:xfrm>
          <a:custGeom>
            <a:rect l="l" t="t" r="r" b="b"/>
            <a:pathLst>
              <a:path w="152" h="78">
                <a:moveTo>
                  <a:pt x="76" y="78"/>
                </a:moveTo>
                <a:lnTo>
                  <a:pt x="152" y="0"/>
                </a:lnTo>
                <a:lnTo>
                  <a:pt x="0" y="0"/>
                </a:lnTo>
                <a:lnTo>
                  <a:pt x="76" y="78"/>
                </a:lnTo>
                <a:close/>
              </a:path>
            </a:pathLst>
          </a:custGeom>
          <a:solidFill>
            <a:srgbClr val="33333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110192" y="5567458"/>
            <a:ext cx="478631" cy="480727"/>
          </a:xfrm>
          <a:custGeom>
            <a:rect l="l" t="t" r="r" b="b"/>
            <a:pathLst>
              <a:path w="260" h="261">
                <a:moveTo>
                  <a:pt x="0" y="261"/>
                </a:moveTo>
                <a:lnTo>
                  <a:pt x="260" y="0"/>
                </a:lnTo>
                <a:lnTo>
                  <a:pt x="0" y="0"/>
                </a:lnTo>
                <a:lnTo>
                  <a:pt x="0" y="261"/>
                </a:lnTo>
                <a:close/>
              </a:path>
            </a:pathLst>
          </a:cu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631466" y="3308604"/>
            <a:ext cx="957358" cy="68941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110192" y="3308604"/>
            <a:ext cx="478631" cy="688848"/>
          </a:xfrm>
          <a:prstGeom prst="rect">
            <a:avLst/>
          </a:pr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4186047" y="1678781"/>
            <a:ext cx="1617059" cy="1618488"/>
          </a:xfrm>
          <a:custGeom>
            <a:rect l="l" t="t" r="r" b="b"/>
            <a:pathLst>
              <a:path w="471" h="471">
                <a:moveTo>
                  <a:pt x="235" y="0"/>
                </a:moveTo>
                <a:cubicBezTo>
                  <a:pt x="105" y="0"/>
                  <a:pt x="0" y="105"/>
                  <a:pt x="0" y="235"/>
                </a:cubicBezTo>
                <a:cubicBezTo>
                  <a:pt x="0" y="365"/>
                  <a:pt x="105" y="471"/>
                  <a:pt x="235" y="471"/>
                </a:cubicBezTo>
                <a:cubicBezTo>
                  <a:pt x="365" y="471"/>
                  <a:pt x="471" y="365"/>
                  <a:pt x="471" y="235"/>
                </a:cubicBezTo>
                <a:cubicBezTo>
                  <a:pt x="471" y="105"/>
                  <a:pt x="365" y="0"/>
                  <a:pt x="235" y="0"/>
                </a:cubicBezTo>
                <a:close/>
                <a:moveTo>
                  <a:pt x="235" y="408"/>
                </a:moveTo>
                <a:cubicBezTo>
                  <a:pt x="140" y="408"/>
                  <a:pt x="62" y="331"/>
                  <a:pt x="62" y="235"/>
                </a:cubicBezTo>
                <a:cubicBezTo>
                  <a:pt x="62" y="140"/>
                  <a:pt x="140" y="62"/>
                  <a:pt x="235" y="62"/>
                </a:cubicBezTo>
                <a:cubicBezTo>
                  <a:pt x="331" y="62"/>
                  <a:pt x="408" y="140"/>
                  <a:pt x="408" y="235"/>
                </a:cubicBezTo>
                <a:cubicBezTo>
                  <a:pt x="408" y="331"/>
                  <a:pt x="331" y="408"/>
                  <a:pt x="235" y="40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582096" y="2292477"/>
            <a:ext cx="535496" cy="428339"/>
          </a:xfrm>
          <a:custGeom>
            <a:rect l="l" t="t" r="r" b="b"/>
            <a:pathLst>
              <a:path w="21600" h="21600">
                <a:moveTo>
                  <a:pt x="18143" y="10800"/>
                </a:moveTo>
                <a:cubicBezTo>
                  <a:pt x="17065" y="10800"/>
                  <a:pt x="16800" y="11898"/>
                  <a:pt x="16709" y="12419"/>
                </a:cubicBezTo>
                <a:cubicBezTo>
                  <a:pt x="16115" y="15817"/>
                  <a:pt x="13696" y="18359"/>
                  <a:pt x="10800" y="18359"/>
                </a:cubicBezTo>
                <a:cubicBezTo>
                  <a:pt x="9130" y="18359"/>
                  <a:pt x="7618" y="17514"/>
                  <a:pt x="6524" y="16146"/>
                </a:cubicBezTo>
                <a:cubicBezTo>
                  <a:pt x="6018" y="15513"/>
                  <a:pt x="5198" y="15513"/>
                  <a:pt x="4691" y="16146"/>
                </a:cubicBezTo>
                <a:cubicBezTo>
                  <a:pt x="4185" y="16779"/>
                  <a:pt x="4185" y="17804"/>
                  <a:pt x="4691" y="18437"/>
                </a:cubicBezTo>
                <a:cubicBezTo>
                  <a:pt x="6255" y="20391"/>
                  <a:pt x="8415" y="21600"/>
                  <a:pt x="10800" y="21600"/>
                </a:cubicBezTo>
                <a:cubicBezTo>
                  <a:pt x="14669" y="21600"/>
                  <a:pt x="17943" y="18421"/>
                  <a:pt x="19043" y="14039"/>
                </a:cubicBezTo>
                <a:lnTo>
                  <a:pt x="21600" y="14039"/>
                </a:lnTo>
                <a:lnTo>
                  <a:pt x="21600" y="10800"/>
                </a:lnTo>
                <a:cubicBezTo>
                  <a:pt x="21600" y="10800"/>
                  <a:pt x="18143" y="10800"/>
                  <a:pt x="18143" y="10800"/>
                </a:cubicBezTo>
                <a:close/>
                <a:moveTo>
                  <a:pt x="4891" y="9180"/>
                </a:moveTo>
                <a:cubicBezTo>
                  <a:pt x="5484" y="5783"/>
                  <a:pt x="7904" y="3240"/>
                  <a:pt x="10800" y="3240"/>
                </a:cubicBezTo>
                <a:cubicBezTo>
                  <a:pt x="12470" y="3240"/>
                  <a:pt x="13982" y="4086"/>
                  <a:pt x="15076" y="5454"/>
                </a:cubicBezTo>
                <a:cubicBezTo>
                  <a:pt x="15582" y="6086"/>
                  <a:pt x="16404" y="6086"/>
                  <a:pt x="16909" y="5454"/>
                </a:cubicBezTo>
                <a:cubicBezTo>
                  <a:pt x="17415" y="4821"/>
                  <a:pt x="17415" y="3796"/>
                  <a:pt x="16909" y="3163"/>
                </a:cubicBezTo>
                <a:cubicBezTo>
                  <a:pt x="15346" y="1209"/>
                  <a:pt x="13186" y="0"/>
                  <a:pt x="10800" y="0"/>
                </a:cubicBezTo>
                <a:cubicBezTo>
                  <a:pt x="6931" y="0"/>
                  <a:pt x="3658" y="3178"/>
                  <a:pt x="2557" y="7560"/>
                </a:cubicBezTo>
                <a:lnTo>
                  <a:pt x="0" y="7560"/>
                </a:lnTo>
                <a:lnTo>
                  <a:pt x="0" y="10800"/>
                </a:lnTo>
                <a:lnTo>
                  <a:pt x="3457" y="10800"/>
                </a:lnTo>
                <a:cubicBezTo>
                  <a:pt x="4535" y="10800"/>
                  <a:pt x="4800" y="9702"/>
                  <a:pt x="4891" y="9180"/>
                </a:cubicBezTo>
                <a:close/>
                <a:moveTo>
                  <a:pt x="7343" y="10800"/>
                </a:moveTo>
                <a:cubicBezTo>
                  <a:pt x="7343" y="13185"/>
                  <a:pt x="8891" y="15120"/>
                  <a:pt x="10800" y="15120"/>
                </a:cubicBezTo>
                <a:cubicBezTo>
                  <a:pt x="12709" y="15120"/>
                  <a:pt x="14255" y="13185"/>
                  <a:pt x="14255" y="10800"/>
                </a:cubicBezTo>
                <a:cubicBezTo>
                  <a:pt x="14255" y="8415"/>
                  <a:pt x="12709" y="6480"/>
                  <a:pt x="10800" y="6480"/>
                </a:cubicBezTo>
                <a:cubicBezTo>
                  <a:pt x="8891" y="6480"/>
                  <a:pt x="7343" y="8415"/>
                  <a:pt x="7343" y="108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278469" y="1678781"/>
            <a:ext cx="1617059" cy="1618488"/>
          </a:xfrm>
          <a:custGeom>
            <a:rect l="l" t="t" r="r" b="b"/>
            <a:pathLst>
              <a:path w="471" h="471">
                <a:moveTo>
                  <a:pt x="235" y="0"/>
                </a:moveTo>
                <a:cubicBezTo>
                  <a:pt x="105" y="0"/>
                  <a:pt x="0" y="105"/>
                  <a:pt x="0" y="235"/>
                </a:cubicBezTo>
                <a:cubicBezTo>
                  <a:pt x="0" y="365"/>
                  <a:pt x="105" y="471"/>
                  <a:pt x="235" y="471"/>
                </a:cubicBezTo>
                <a:cubicBezTo>
                  <a:pt x="365" y="471"/>
                  <a:pt x="471" y="365"/>
                  <a:pt x="471" y="235"/>
                </a:cubicBezTo>
                <a:cubicBezTo>
                  <a:pt x="471" y="105"/>
                  <a:pt x="365" y="0"/>
                  <a:pt x="235" y="0"/>
                </a:cubicBezTo>
                <a:close/>
                <a:moveTo>
                  <a:pt x="235" y="408"/>
                </a:moveTo>
                <a:cubicBezTo>
                  <a:pt x="140" y="408"/>
                  <a:pt x="62" y="331"/>
                  <a:pt x="62" y="235"/>
                </a:cubicBezTo>
                <a:cubicBezTo>
                  <a:pt x="62" y="140"/>
                  <a:pt x="140" y="62"/>
                  <a:pt x="235" y="62"/>
                </a:cubicBezTo>
                <a:cubicBezTo>
                  <a:pt x="331" y="62"/>
                  <a:pt x="408" y="140"/>
                  <a:pt x="408" y="235"/>
                </a:cubicBezTo>
                <a:cubicBezTo>
                  <a:pt x="408" y="331"/>
                  <a:pt x="331" y="408"/>
                  <a:pt x="235" y="408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861590" y="2325624"/>
            <a:ext cx="490728" cy="405384"/>
          </a:xfrm>
          <a:custGeom>
            <a:rect l="l" t="t" r="r" b="b"/>
            <a:pathLst>
              <a:path w="107" h="88">
                <a:moveTo>
                  <a:pt x="83" y="63"/>
                </a:moveTo>
                <a:cubicBezTo>
                  <a:pt x="97" y="47"/>
                  <a:pt x="97" y="23"/>
                  <a:pt x="83" y="7"/>
                </a:cubicBezTo>
                <a:cubicBezTo>
                  <a:pt x="82" y="6"/>
                  <a:pt x="82" y="4"/>
                  <a:pt x="83" y="3"/>
                </a:cubicBezTo>
                <a:cubicBezTo>
                  <a:pt x="85" y="0"/>
                  <a:pt x="85" y="0"/>
                  <a:pt x="85" y="0"/>
                </a:cubicBezTo>
                <a:cubicBezTo>
                  <a:pt x="86" y="0"/>
                  <a:pt x="86" y="0"/>
                  <a:pt x="87" y="0"/>
                </a:cubicBezTo>
                <a:cubicBezTo>
                  <a:pt x="88" y="0"/>
                  <a:pt x="89" y="0"/>
                  <a:pt x="89" y="0"/>
                </a:cubicBezTo>
                <a:cubicBezTo>
                  <a:pt x="107" y="20"/>
                  <a:pt x="107" y="50"/>
                  <a:pt x="89" y="69"/>
                </a:cubicBezTo>
                <a:cubicBezTo>
                  <a:pt x="89" y="70"/>
                  <a:pt x="88" y="70"/>
                  <a:pt x="87" y="70"/>
                </a:cubicBezTo>
                <a:cubicBezTo>
                  <a:pt x="86" y="70"/>
                  <a:pt x="86" y="70"/>
                  <a:pt x="85" y="69"/>
                </a:cubicBezTo>
                <a:cubicBezTo>
                  <a:pt x="83" y="67"/>
                  <a:pt x="83" y="67"/>
                  <a:pt x="83" y="67"/>
                </a:cubicBezTo>
                <a:cubicBezTo>
                  <a:pt x="82" y="65"/>
                  <a:pt x="82" y="64"/>
                  <a:pt x="83" y="63"/>
                </a:cubicBezTo>
                <a:close/>
                <a:moveTo>
                  <a:pt x="24" y="63"/>
                </a:moveTo>
                <a:cubicBezTo>
                  <a:pt x="10" y="47"/>
                  <a:pt x="10" y="23"/>
                  <a:pt x="24" y="7"/>
                </a:cubicBezTo>
                <a:cubicBezTo>
                  <a:pt x="25" y="6"/>
                  <a:pt x="25" y="4"/>
                  <a:pt x="24" y="3"/>
                </a:cubicBezTo>
                <a:cubicBezTo>
                  <a:pt x="22" y="0"/>
                  <a:pt x="22" y="0"/>
                  <a:pt x="22" y="0"/>
                </a:cubicBezTo>
                <a:cubicBezTo>
                  <a:pt x="21" y="0"/>
                  <a:pt x="21" y="0"/>
                  <a:pt x="20" y="0"/>
                </a:cubicBezTo>
                <a:cubicBezTo>
                  <a:pt x="19" y="0"/>
                  <a:pt x="18" y="0"/>
                  <a:pt x="18" y="0"/>
                </a:cubicBezTo>
                <a:cubicBezTo>
                  <a:pt x="0" y="20"/>
                  <a:pt x="0" y="50"/>
                  <a:pt x="18" y="69"/>
                </a:cubicBezTo>
                <a:cubicBezTo>
                  <a:pt x="18" y="70"/>
                  <a:pt x="19" y="70"/>
                  <a:pt x="20" y="70"/>
                </a:cubicBezTo>
                <a:cubicBezTo>
                  <a:pt x="21" y="70"/>
                  <a:pt x="21" y="70"/>
                  <a:pt x="22" y="69"/>
                </a:cubicBezTo>
                <a:cubicBezTo>
                  <a:pt x="24" y="67"/>
                  <a:pt x="24" y="67"/>
                  <a:pt x="24" y="67"/>
                </a:cubicBezTo>
                <a:cubicBezTo>
                  <a:pt x="25" y="65"/>
                  <a:pt x="25" y="64"/>
                  <a:pt x="24" y="63"/>
                </a:cubicBezTo>
                <a:close/>
                <a:moveTo>
                  <a:pt x="36" y="51"/>
                </a:moveTo>
                <a:cubicBezTo>
                  <a:pt x="37" y="53"/>
                  <a:pt x="37" y="54"/>
                  <a:pt x="36" y="55"/>
                </a:cubicBezTo>
                <a:cubicBezTo>
                  <a:pt x="33" y="58"/>
                  <a:pt x="33" y="58"/>
                  <a:pt x="33" y="58"/>
                </a:cubicBezTo>
                <a:cubicBezTo>
                  <a:pt x="33" y="58"/>
                  <a:pt x="32" y="59"/>
                  <a:pt x="31" y="59"/>
                </a:cubicBezTo>
                <a:cubicBezTo>
                  <a:pt x="30" y="58"/>
                  <a:pt x="30" y="58"/>
                  <a:pt x="29" y="58"/>
                </a:cubicBezTo>
                <a:cubicBezTo>
                  <a:pt x="18" y="44"/>
                  <a:pt x="18" y="25"/>
                  <a:pt x="29" y="12"/>
                </a:cubicBezTo>
                <a:cubicBezTo>
                  <a:pt x="30" y="11"/>
                  <a:pt x="30" y="11"/>
                  <a:pt x="31" y="11"/>
                </a:cubicBezTo>
                <a:cubicBezTo>
                  <a:pt x="32" y="11"/>
                  <a:pt x="33" y="11"/>
                  <a:pt x="33" y="12"/>
                </a:cubicBezTo>
                <a:cubicBezTo>
                  <a:pt x="36" y="14"/>
                  <a:pt x="36" y="14"/>
                  <a:pt x="36" y="14"/>
                </a:cubicBezTo>
                <a:cubicBezTo>
                  <a:pt x="37" y="15"/>
                  <a:pt x="37" y="17"/>
                  <a:pt x="36" y="18"/>
                </a:cubicBezTo>
                <a:cubicBezTo>
                  <a:pt x="28" y="28"/>
                  <a:pt x="28" y="42"/>
                  <a:pt x="36" y="51"/>
                </a:cubicBezTo>
                <a:close/>
                <a:moveTo>
                  <a:pt x="61" y="80"/>
                </a:moveTo>
                <a:cubicBezTo>
                  <a:pt x="61" y="84"/>
                  <a:pt x="58" y="88"/>
                  <a:pt x="54" y="88"/>
                </a:cubicBezTo>
                <a:cubicBezTo>
                  <a:pt x="49" y="88"/>
                  <a:pt x="46" y="84"/>
                  <a:pt x="46" y="80"/>
                </a:cubicBezTo>
                <a:cubicBezTo>
                  <a:pt x="46" y="60"/>
                  <a:pt x="46" y="44"/>
                  <a:pt x="46" y="24"/>
                </a:cubicBezTo>
                <a:cubicBezTo>
                  <a:pt x="46" y="19"/>
                  <a:pt x="49" y="16"/>
                  <a:pt x="54" y="16"/>
                </a:cubicBezTo>
                <a:cubicBezTo>
                  <a:pt x="58" y="16"/>
                  <a:pt x="61" y="19"/>
                  <a:pt x="61" y="24"/>
                </a:cubicBezTo>
                <a:cubicBezTo>
                  <a:pt x="61" y="44"/>
                  <a:pt x="61" y="60"/>
                  <a:pt x="61" y="80"/>
                </a:cubicBezTo>
                <a:close/>
                <a:moveTo>
                  <a:pt x="71" y="51"/>
                </a:moveTo>
                <a:cubicBezTo>
                  <a:pt x="70" y="53"/>
                  <a:pt x="70" y="54"/>
                  <a:pt x="71" y="55"/>
                </a:cubicBezTo>
                <a:cubicBezTo>
                  <a:pt x="74" y="58"/>
                  <a:pt x="74" y="58"/>
                  <a:pt x="74" y="58"/>
                </a:cubicBezTo>
                <a:cubicBezTo>
                  <a:pt x="74" y="58"/>
                  <a:pt x="75" y="59"/>
                  <a:pt x="76" y="59"/>
                </a:cubicBezTo>
                <a:cubicBezTo>
                  <a:pt x="77" y="58"/>
                  <a:pt x="77" y="58"/>
                  <a:pt x="78" y="58"/>
                </a:cubicBezTo>
                <a:cubicBezTo>
                  <a:pt x="89" y="44"/>
                  <a:pt x="89" y="25"/>
                  <a:pt x="78" y="12"/>
                </a:cubicBezTo>
                <a:cubicBezTo>
                  <a:pt x="77" y="11"/>
                  <a:pt x="77" y="11"/>
                  <a:pt x="76" y="11"/>
                </a:cubicBezTo>
                <a:cubicBezTo>
                  <a:pt x="75" y="11"/>
                  <a:pt x="74" y="11"/>
                  <a:pt x="74" y="12"/>
                </a:cubicBezTo>
                <a:cubicBezTo>
                  <a:pt x="71" y="14"/>
                  <a:pt x="71" y="14"/>
                  <a:pt x="71" y="14"/>
                </a:cubicBezTo>
                <a:cubicBezTo>
                  <a:pt x="70" y="15"/>
                  <a:pt x="70" y="17"/>
                  <a:pt x="71" y="18"/>
                </a:cubicBezTo>
                <a:cubicBezTo>
                  <a:pt x="79" y="28"/>
                  <a:pt x="79" y="42"/>
                  <a:pt x="71" y="5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1" name="Connector 21"/>
          <p:cNvCxnSpPr/>
          <p:nvPr/>
        </p:nvCxnSpPr>
        <p:spPr>
          <a:xfrm>
            <a:off x="6501829" y="3141178"/>
            <a:ext cx="772981" cy="856845"/>
          </a:xfrm>
          <a:prstGeom prst="line">
            <a:avLst/>
          </a:prstGeom>
          <a:ln w="1270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7235821" y="3990692"/>
            <a:ext cx="816015" cy="0"/>
          </a:xfrm>
          <a:prstGeom prst="line">
            <a:avLst/>
          </a:prstGeom>
          <a:ln w="12700">
            <a:solidFill>
              <a:schemeClr val="dk1"/>
            </a:solidFill>
            <a:prstDash val="solid"/>
            <a:tailEnd type="oval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>
            <a:off x="7860526" y="2433468"/>
            <a:ext cx="467443" cy="440204"/>
          </a:xfrm>
          <a:prstGeom prst="line">
            <a:avLst/>
          </a:prstGeom>
          <a:ln w="1270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>
            <a:off x="8305083" y="2866340"/>
            <a:ext cx="593806" cy="0"/>
          </a:xfrm>
          <a:prstGeom prst="line">
            <a:avLst/>
          </a:prstGeom>
          <a:ln w="12700">
            <a:solidFill>
              <a:schemeClr val="dk1"/>
            </a:solidFill>
            <a:prstDash val="solid"/>
            <a:tailEnd type="oval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25" name="TextBox 25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树立团队意识，积极参与团队活动和合作项目，发挥个人优势，为团队贡献力量。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掌握沟通技巧和方法，能够与同事、家长和其他相关人员有效沟通，共同促进幼儿发展。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具备协作精神，能够与其他教师共同制定教育计划、分享教育资源和经验，提高整体教育教学水平。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培养教师团队合作精神</a:t>
            </a:r>
          </a:p>
        </p:txBody>
      </p:sp>
      <p:cxnSp>
        <p:nvCxnSpPr>
          <p:cNvPr id="49" name="Connector 49"/>
          <p:cNvCxnSpPr/>
          <p:nvPr/>
        </p:nvCxnSpPr>
        <p:spPr>
          <a:xfrm flipH="1">
            <a:off x="4411561" y="2961703"/>
            <a:ext cx="449168" cy="773517"/>
          </a:xfrm>
          <a:prstGeom prst="line">
            <a:avLst/>
          </a:prstGeom>
          <a:ln w="1270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50" name="Connector 50"/>
          <p:cNvCxnSpPr/>
          <p:nvPr/>
        </p:nvCxnSpPr>
        <p:spPr>
          <a:xfrm flipH="1">
            <a:off x="3672114" y="3744355"/>
            <a:ext cx="739447" cy="0"/>
          </a:xfrm>
          <a:prstGeom prst="line">
            <a:avLst/>
          </a:prstGeom>
          <a:ln w="12700">
            <a:solidFill>
              <a:schemeClr val="dk1"/>
            </a:solidFill>
            <a:prstDash val="solid"/>
            <a:tailEnd type="oval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教育理念与教学方法</a:t>
            </a:r>
          </a:p>
        </p:txBody>
      </p:sp>
      <p:sp>
        <p:nvSpPr>
          <p:cNvPr id="31" name="AutoShape 31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教育理念与教学方法是幼儿园教师培训的核心内容，旨在培养教师具备先进的教育理念和科学的教学方法，提高教学质量。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幼儿园教师需要了解儿童发展理论、教育心理学等知识，掌握启发式、游戏化等教学方法，能够根据不同年龄段儿童的身心发展特点，制定个性化的教学计划和方案。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幼儿心理发展与教育是幼儿园教师培训的重要内容，旨在帮助教师了解儿童心理发展的规律和特点，提高教育教学的针对性和有效性。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幼儿园教师需要了解儿童认知、情感、社会性等方面的发展规律，掌握儿童心理问题的预防和干预方法，能够根据儿童个体差异进行有针对性的教育。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幼儿心理发展与教育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安全与急救知识是幼儿园教师培训的必备内容，旨在提高教师的安全意识和急救能力，保障儿童的人身安全。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幼儿园教师需要掌握基本的安全知识和急救技能，如火灾、地震等突发事件的应急处理，常见意外伤害的预防和急救措施等，能够在紧急情况下迅速采取正确的应对措施。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安全与急救知识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教育法律法规与政策是幼儿园教师培训的必修内容，旨在提高教师的法律意识和政策水平，规范教育教学行为。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幼儿园教师需要了解国家的教育法律法规和政策文件，掌握教育教学的法律责任和权益保障，能够在实际工作中遵守法律法规，维护儿童的合法权益。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教育法律法规与政策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培训形式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定期组织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专家指导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交流分享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幼儿园应定期组织教师参加集中培训，确保教师能够系统地学习新知识、新技能。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邀请教育领域的专家进行授课，为教师提供专业指导和建议。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鼓励教师之间进行交流分享，共同探讨教育问题，提高教学质量。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集中培训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995231" y="2619756"/>
            <a:ext cx="399288" cy="154495"/>
          </a:xfrm>
          <a:custGeom>
            <a:rect l="l" t="t" r="r" b="b"/>
            <a:pathLst>
              <a:path w="21216" h="20708">
                <a:moveTo>
                  <a:pt x="1330" y="19753"/>
                </a:moveTo>
                <a:cubicBezTo>
                  <a:pt x="2564" y="21600"/>
                  <a:pt x="4162" y="20692"/>
                  <a:pt x="4961" y="17693"/>
                </a:cubicBezTo>
                <a:lnTo>
                  <a:pt x="5011" y="17511"/>
                </a:lnTo>
                <a:lnTo>
                  <a:pt x="21216" y="4080"/>
                </a:lnTo>
                <a:lnTo>
                  <a:pt x="20841" y="0"/>
                </a:lnTo>
                <a:lnTo>
                  <a:pt x="4098" y="7952"/>
                </a:lnTo>
                <a:cubicBezTo>
                  <a:pt x="2812" y="6028"/>
                  <a:pt x="1144" y="7103"/>
                  <a:pt x="382" y="10348"/>
                </a:cubicBezTo>
                <a:cubicBezTo>
                  <a:pt x="-384" y="13604"/>
                  <a:pt x="39" y="17822"/>
                  <a:pt x="1330" y="19753"/>
                </a:cubicBezTo>
                <a:cubicBezTo>
                  <a:pt x="1330" y="19753"/>
                  <a:pt x="1330" y="19753"/>
                  <a:pt x="1330" y="1975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417731" y="2063687"/>
            <a:ext cx="1240346" cy="962406"/>
          </a:xfrm>
          <a:custGeom>
            <a:rect l="l" t="t" r="r" b="b"/>
            <a:pathLst>
              <a:path w="21600" h="21600">
                <a:moveTo>
                  <a:pt x="10801" y="0"/>
                </a:moveTo>
                <a:cubicBezTo>
                  <a:pt x="4845" y="0"/>
                  <a:pt x="0" y="6244"/>
                  <a:pt x="0" y="13917"/>
                </a:cubicBezTo>
                <a:cubicBezTo>
                  <a:pt x="0" y="16592"/>
                  <a:pt x="592" y="19193"/>
                  <a:pt x="1714" y="21439"/>
                </a:cubicBezTo>
                <a:lnTo>
                  <a:pt x="1794" y="21600"/>
                </a:lnTo>
                <a:lnTo>
                  <a:pt x="3127" y="21600"/>
                </a:lnTo>
                <a:lnTo>
                  <a:pt x="4906" y="19306"/>
                </a:lnTo>
                <a:lnTo>
                  <a:pt x="4061" y="18215"/>
                </a:lnTo>
                <a:lnTo>
                  <a:pt x="2388" y="20369"/>
                </a:lnTo>
                <a:lnTo>
                  <a:pt x="2326" y="20233"/>
                </a:lnTo>
                <a:cubicBezTo>
                  <a:pt x="1460" y="18314"/>
                  <a:pt x="1004" y="16131"/>
                  <a:pt x="1004" y="13917"/>
                </a:cubicBezTo>
                <a:cubicBezTo>
                  <a:pt x="1004" y="13853"/>
                  <a:pt x="1005" y="13791"/>
                  <a:pt x="1009" y="13726"/>
                </a:cubicBezTo>
                <a:lnTo>
                  <a:pt x="1018" y="13477"/>
                </a:lnTo>
                <a:lnTo>
                  <a:pt x="3260" y="13477"/>
                </a:lnTo>
                <a:lnTo>
                  <a:pt x="3260" y="11934"/>
                </a:lnTo>
                <a:lnTo>
                  <a:pt x="1134" y="11932"/>
                </a:lnTo>
                <a:lnTo>
                  <a:pt x="1152" y="11789"/>
                </a:lnTo>
                <a:cubicBezTo>
                  <a:pt x="1424" y="9725"/>
                  <a:pt x="2099" y="7766"/>
                  <a:pt x="3102" y="6124"/>
                </a:cubicBezTo>
                <a:lnTo>
                  <a:pt x="3168" y="6015"/>
                </a:lnTo>
                <a:lnTo>
                  <a:pt x="4705" y="8001"/>
                </a:lnTo>
                <a:lnTo>
                  <a:pt x="5553" y="6910"/>
                </a:lnTo>
                <a:lnTo>
                  <a:pt x="3975" y="4872"/>
                </a:lnTo>
                <a:lnTo>
                  <a:pt x="4043" y="4787"/>
                </a:lnTo>
                <a:cubicBezTo>
                  <a:pt x="5749" y="2693"/>
                  <a:pt x="7985" y="1462"/>
                  <a:pt x="10343" y="1321"/>
                </a:cubicBezTo>
                <a:lnTo>
                  <a:pt x="10440" y="1314"/>
                </a:lnTo>
                <a:lnTo>
                  <a:pt x="10440" y="4558"/>
                </a:lnTo>
                <a:lnTo>
                  <a:pt x="11636" y="4558"/>
                </a:lnTo>
                <a:lnTo>
                  <a:pt x="11638" y="1339"/>
                </a:lnTo>
                <a:lnTo>
                  <a:pt x="11740" y="1353"/>
                </a:lnTo>
                <a:cubicBezTo>
                  <a:pt x="13868" y="1614"/>
                  <a:pt x="15830" y="2746"/>
                  <a:pt x="17421" y="4630"/>
                </a:cubicBezTo>
                <a:lnTo>
                  <a:pt x="17492" y="4715"/>
                </a:lnTo>
                <a:lnTo>
                  <a:pt x="15950" y="6705"/>
                </a:lnTo>
                <a:lnTo>
                  <a:pt x="16799" y="7793"/>
                </a:lnTo>
                <a:lnTo>
                  <a:pt x="18323" y="5832"/>
                </a:lnTo>
                <a:lnTo>
                  <a:pt x="18388" y="5935"/>
                </a:lnTo>
                <a:cubicBezTo>
                  <a:pt x="19451" y="7613"/>
                  <a:pt x="20163" y="9638"/>
                  <a:pt x="20448" y="11789"/>
                </a:cubicBezTo>
                <a:lnTo>
                  <a:pt x="20466" y="11932"/>
                </a:lnTo>
                <a:lnTo>
                  <a:pt x="18419" y="11932"/>
                </a:lnTo>
                <a:lnTo>
                  <a:pt x="18419" y="13475"/>
                </a:lnTo>
                <a:lnTo>
                  <a:pt x="20582" y="13477"/>
                </a:lnTo>
                <a:lnTo>
                  <a:pt x="20589" y="13710"/>
                </a:lnTo>
                <a:cubicBezTo>
                  <a:pt x="20595" y="13791"/>
                  <a:pt x="20596" y="13853"/>
                  <a:pt x="20596" y="13917"/>
                </a:cubicBezTo>
                <a:cubicBezTo>
                  <a:pt x="20596" y="16138"/>
                  <a:pt x="20135" y="18333"/>
                  <a:pt x="19260" y="20260"/>
                </a:cubicBezTo>
                <a:lnTo>
                  <a:pt x="19203" y="20385"/>
                </a:lnTo>
                <a:lnTo>
                  <a:pt x="17426" y="18388"/>
                </a:lnTo>
                <a:lnTo>
                  <a:pt x="16641" y="19550"/>
                </a:lnTo>
                <a:lnTo>
                  <a:pt x="18460" y="21600"/>
                </a:lnTo>
                <a:lnTo>
                  <a:pt x="19804" y="21600"/>
                </a:lnTo>
                <a:lnTo>
                  <a:pt x="19886" y="21439"/>
                </a:lnTo>
                <a:cubicBezTo>
                  <a:pt x="21008" y="19197"/>
                  <a:pt x="21600" y="16594"/>
                  <a:pt x="21600" y="13917"/>
                </a:cubicBezTo>
                <a:cubicBezTo>
                  <a:pt x="21600" y="6244"/>
                  <a:pt x="16755" y="0"/>
                  <a:pt x="10801" y="0"/>
                </a:cubicBezTo>
                <a:cubicBezTo>
                  <a:pt x="10801" y="0"/>
                  <a:pt x="10801" y="0"/>
                  <a:pt x="10801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sp>
        <p:nvSpPr>
          <p:cNvPr id="5" name="Freeform 5"/>
          <p:cNvSpPr/>
          <p:nvPr/>
        </p:nvSpPr>
        <p:spPr>
          <a:xfrm>
            <a:off x="9172766" y="2619756"/>
            <a:ext cx="399288" cy="154495"/>
          </a:xfrm>
          <a:custGeom>
            <a:rect l="l" t="t" r="r" b="b"/>
            <a:pathLst>
              <a:path w="21216" h="20708">
                <a:moveTo>
                  <a:pt x="1330" y="19753"/>
                </a:moveTo>
                <a:cubicBezTo>
                  <a:pt x="2564" y="21600"/>
                  <a:pt x="4162" y="20692"/>
                  <a:pt x="4961" y="17693"/>
                </a:cubicBezTo>
                <a:lnTo>
                  <a:pt x="5011" y="17511"/>
                </a:lnTo>
                <a:lnTo>
                  <a:pt x="21216" y="4080"/>
                </a:lnTo>
                <a:lnTo>
                  <a:pt x="20841" y="0"/>
                </a:lnTo>
                <a:lnTo>
                  <a:pt x="4098" y="7952"/>
                </a:lnTo>
                <a:cubicBezTo>
                  <a:pt x="2812" y="6028"/>
                  <a:pt x="1144" y="7103"/>
                  <a:pt x="382" y="10348"/>
                </a:cubicBezTo>
                <a:cubicBezTo>
                  <a:pt x="-384" y="13604"/>
                  <a:pt x="39" y="17822"/>
                  <a:pt x="1330" y="19753"/>
                </a:cubicBezTo>
                <a:cubicBezTo>
                  <a:pt x="1330" y="19753"/>
                  <a:pt x="1330" y="19753"/>
                  <a:pt x="1330" y="19753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95360" y="2063687"/>
            <a:ext cx="1240346" cy="962406"/>
          </a:xfrm>
          <a:custGeom>
            <a:rect l="l" t="t" r="r" b="b"/>
            <a:pathLst>
              <a:path w="21600" h="21600">
                <a:moveTo>
                  <a:pt x="10801" y="0"/>
                </a:moveTo>
                <a:cubicBezTo>
                  <a:pt x="4845" y="0"/>
                  <a:pt x="0" y="6244"/>
                  <a:pt x="0" y="13917"/>
                </a:cubicBezTo>
                <a:cubicBezTo>
                  <a:pt x="0" y="16592"/>
                  <a:pt x="592" y="19193"/>
                  <a:pt x="1714" y="21439"/>
                </a:cubicBezTo>
                <a:lnTo>
                  <a:pt x="1794" y="21600"/>
                </a:lnTo>
                <a:lnTo>
                  <a:pt x="3127" y="21600"/>
                </a:lnTo>
                <a:lnTo>
                  <a:pt x="4906" y="19306"/>
                </a:lnTo>
                <a:lnTo>
                  <a:pt x="4061" y="18215"/>
                </a:lnTo>
                <a:lnTo>
                  <a:pt x="2388" y="20369"/>
                </a:lnTo>
                <a:lnTo>
                  <a:pt x="2326" y="20233"/>
                </a:lnTo>
                <a:cubicBezTo>
                  <a:pt x="1460" y="18314"/>
                  <a:pt x="1004" y="16131"/>
                  <a:pt x="1004" y="13917"/>
                </a:cubicBezTo>
                <a:cubicBezTo>
                  <a:pt x="1004" y="13853"/>
                  <a:pt x="1005" y="13791"/>
                  <a:pt x="1009" y="13726"/>
                </a:cubicBezTo>
                <a:lnTo>
                  <a:pt x="1018" y="13477"/>
                </a:lnTo>
                <a:lnTo>
                  <a:pt x="3260" y="13477"/>
                </a:lnTo>
                <a:lnTo>
                  <a:pt x="3260" y="11934"/>
                </a:lnTo>
                <a:lnTo>
                  <a:pt x="1134" y="11932"/>
                </a:lnTo>
                <a:lnTo>
                  <a:pt x="1152" y="11789"/>
                </a:lnTo>
                <a:cubicBezTo>
                  <a:pt x="1424" y="9725"/>
                  <a:pt x="2099" y="7766"/>
                  <a:pt x="3102" y="6124"/>
                </a:cubicBezTo>
                <a:lnTo>
                  <a:pt x="3168" y="6015"/>
                </a:lnTo>
                <a:lnTo>
                  <a:pt x="4705" y="8001"/>
                </a:lnTo>
                <a:lnTo>
                  <a:pt x="5553" y="6910"/>
                </a:lnTo>
                <a:lnTo>
                  <a:pt x="3975" y="4872"/>
                </a:lnTo>
                <a:lnTo>
                  <a:pt x="4043" y="4787"/>
                </a:lnTo>
                <a:cubicBezTo>
                  <a:pt x="5749" y="2693"/>
                  <a:pt x="7985" y="1462"/>
                  <a:pt x="10343" y="1321"/>
                </a:cubicBezTo>
                <a:lnTo>
                  <a:pt x="10440" y="1314"/>
                </a:lnTo>
                <a:lnTo>
                  <a:pt x="10440" y="4558"/>
                </a:lnTo>
                <a:lnTo>
                  <a:pt x="11636" y="4558"/>
                </a:lnTo>
                <a:lnTo>
                  <a:pt x="11638" y="1339"/>
                </a:lnTo>
                <a:lnTo>
                  <a:pt x="11740" y="1353"/>
                </a:lnTo>
                <a:cubicBezTo>
                  <a:pt x="13868" y="1614"/>
                  <a:pt x="15830" y="2746"/>
                  <a:pt x="17421" y="4630"/>
                </a:cubicBezTo>
                <a:lnTo>
                  <a:pt x="17492" y="4715"/>
                </a:lnTo>
                <a:lnTo>
                  <a:pt x="15950" y="6705"/>
                </a:lnTo>
                <a:lnTo>
                  <a:pt x="16799" y="7793"/>
                </a:lnTo>
                <a:lnTo>
                  <a:pt x="18323" y="5832"/>
                </a:lnTo>
                <a:lnTo>
                  <a:pt x="18388" y="5935"/>
                </a:lnTo>
                <a:cubicBezTo>
                  <a:pt x="19451" y="7613"/>
                  <a:pt x="20163" y="9638"/>
                  <a:pt x="20448" y="11789"/>
                </a:cubicBezTo>
                <a:lnTo>
                  <a:pt x="20466" y="11932"/>
                </a:lnTo>
                <a:lnTo>
                  <a:pt x="18419" y="11932"/>
                </a:lnTo>
                <a:lnTo>
                  <a:pt x="18419" y="13475"/>
                </a:lnTo>
                <a:lnTo>
                  <a:pt x="20582" y="13477"/>
                </a:lnTo>
                <a:lnTo>
                  <a:pt x="20589" y="13710"/>
                </a:lnTo>
                <a:cubicBezTo>
                  <a:pt x="20595" y="13791"/>
                  <a:pt x="20596" y="13853"/>
                  <a:pt x="20596" y="13917"/>
                </a:cubicBezTo>
                <a:cubicBezTo>
                  <a:pt x="20596" y="16138"/>
                  <a:pt x="20135" y="18333"/>
                  <a:pt x="19260" y="20260"/>
                </a:cubicBezTo>
                <a:lnTo>
                  <a:pt x="19203" y="20385"/>
                </a:lnTo>
                <a:lnTo>
                  <a:pt x="17426" y="18388"/>
                </a:lnTo>
                <a:lnTo>
                  <a:pt x="16641" y="19550"/>
                </a:lnTo>
                <a:lnTo>
                  <a:pt x="18460" y="21600"/>
                </a:lnTo>
                <a:lnTo>
                  <a:pt x="19804" y="21600"/>
                </a:lnTo>
                <a:lnTo>
                  <a:pt x="19886" y="21439"/>
                </a:lnTo>
                <a:cubicBezTo>
                  <a:pt x="21008" y="19197"/>
                  <a:pt x="21600" y="16594"/>
                  <a:pt x="21600" y="13917"/>
                </a:cubicBezTo>
                <a:cubicBezTo>
                  <a:pt x="21600" y="6244"/>
                  <a:pt x="16755" y="0"/>
                  <a:pt x="10801" y="0"/>
                </a:cubicBezTo>
                <a:cubicBezTo>
                  <a:pt x="10801" y="0"/>
                  <a:pt x="10801" y="0"/>
                  <a:pt x="10801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sp>
        <p:nvSpPr>
          <p:cNvPr id="8" name="Freeform 8"/>
          <p:cNvSpPr/>
          <p:nvPr/>
        </p:nvSpPr>
        <p:spPr>
          <a:xfrm rot="3243678">
            <a:off x="6003131" y="2277046"/>
            <a:ext cx="515112" cy="199454"/>
          </a:xfrm>
          <a:custGeom>
            <a:rect l="l" t="t" r="r" b="b"/>
            <a:pathLst>
              <a:path w="21216" h="20708">
                <a:moveTo>
                  <a:pt x="1330" y="19753"/>
                </a:moveTo>
                <a:cubicBezTo>
                  <a:pt x="2564" y="21600"/>
                  <a:pt x="4162" y="20692"/>
                  <a:pt x="4961" y="17693"/>
                </a:cubicBezTo>
                <a:lnTo>
                  <a:pt x="5011" y="17511"/>
                </a:lnTo>
                <a:lnTo>
                  <a:pt x="21216" y="4080"/>
                </a:lnTo>
                <a:lnTo>
                  <a:pt x="20841" y="0"/>
                </a:lnTo>
                <a:lnTo>
                  <a:pt x="4098" y="7952"/>
                </a:lnTo>
                <a:cubicBezTo>
                  <a:pt x="2812" y="6028"/>
                  <a:pt x="1144" y="7103"/>
                  <a:pt x="382" y="10348"/>
                </a:cubicBezTo>
                <a:cubicBezTo>
                  <a:pt x="-384" y="13604"/>
                  <a:pt x="39" y="17822"/>
                  <a:pt x="1330" y="19753"/>
                </a:cubicBezTo>
                <a:cubicBezTo>
                  <a:pt x="1330" y="19753"/>
                  <a:pt x="1330" y="19753"/>
                  <a:pt x="1330" y="19753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258181" y="1559433"/>
            <a:ext cx="1600105" cy="1242060"/>
          </a:xfrm>
          <a:custGeom>
            <a:rect l="l" t="t" r="r" b="b"/>
            <a:pathLst>
              <a:path w="21600" h="21600">
                <a:moveTo>
                  <a:pt x="10801" y="0"/>
                </a:moveTo>
                <a:cubicBezTo>
                  <a:pt x="4845" y="0"/>
                  <a:pt x="0" y="6244"/>
                  <a:pt x="0" y="13917"/>
                </a:cubicBezTo>
                <a:cubicBezTo>
                  <a:pt x="0" y="16592"/>
                  <a:pt x="592" y="19193"/>
                  <a:pt x="1714" y="21439"/>
                </a:cubicBezTo>
                <a:lnTo>
                  <a:pt x="1794" y="21600"/>
                </a:lnTo>
                <a:lnTo>
                  <a:pt x="3127" y="21600"/>
                </a:lnTo>
                <a:lnTo>
                  <a:pt x="4906" y="19306"/>
                </a:lnTo>
                <a:lnTo>
                  <a:pt x="4061" y="18215"/>
                </a:lnTo>
                <a:lnTo>
                  <a:pt x="2388" y="20369"/>
                </a:lnTo>
                <a:lnTo>
                  <a:pt x="2326" y="20233"/>
                </a:lnTo>
                <a:cubicBezTo>
                  <a:pt x="1460" y="18314"/>
                  <a:pt x="1004" y="16131"/>
                  <a:pt x="1004" y="13917"/>
                </a:cubicBezTo>
                <a:cubicBezTo>
                  <a:pt x="1004" y="13853"/>
                  <a:pt x="1005" y="13791"/>
                  <a:pt x="1009" y="13726"/>
                </a:cubicBezTo>
                <a:lnTo>
                  <a:pt x="1018" y="13477"/>
                </a:lnTo>
                <a:lnTo>
                  <a:pt x="3260" y="13477"/>
                </a:lnTo>
                <a:lnTo>
                  <a:pt x="3260" y="11934"/>
                </a:lnTo>
                <a:lnTo>
                  <a:pt x="1134" y="11932"/>
                </a:lnTo>
                <a:lnTo>
                  <a:pt x="1152" y="11789"/>
                </a:lnTo>
                <a:cubicBezTo>
                  <a:pt x="1424" y="9725"/>
                  <a:pt x="2099" y="7766"/>
                  <a:pt x="3102" y="6124"/>
                </a:cubicBezTo>
                <a:lnTo>
                  <a:pt x="3168" y="6015"/>
                </a:lnTo>
                <a:lnTo>
                  <a:pt x="4705" y="8001"/>
                </a:lnTo>
                <a:lnTo>
                  <a:pt x="5553" y="6910"/>
                </a:lnTo>
                <a:lnTo>
                  <a:pt x="3975" y="4872"/>
                </a:lnTo>
                <a:lnTo>
                  <a:pt x="4043" y="4787"/>
                </a:lnTo>
                <a:cubicBezTo>
                  <a:pt x="5749" y="2693"/>
                  <a:pt x="7985" y="1462"/>
                  <a:pt x="10343" y="1321"/>
                </a:cubicBezTo>
                <a:lnTo>
                  <a:pt x="10440" y="1314"/>
                </a:lnTo>
                <a:lnTo>
                  <a:pt x="10440" y="4558"/>
                </a:lnTo>
                <a:lnTo>
                  <a:pt x="11636" y="4558"/>
                </a:lnTo>
                <a:lnTo>
                  <a:pt x="11638" y="1339"/>
                </a:lnTo>
                <a:lnTo>
                  <a:pt x="11740" y="1353"/>
                </a:lnTo>
                <a:cubicBezTo>
                  <a:pt x="13868" y="1614"/>
                  <a:pt x="15830" y="2746"/>
                  <a:pt x="17421" y="4630"/>
                </a:cubicBezTo>
                <a:lnTo>
                  <a:pt x="17492" y="4715"/>
                </a:lnTo>
                <a:lnTo>
                  <a:pt x="15950" y="6705"/>
                </a:lnTo>
                <a:lnTo>
                  <a:pt x="16799" y="7793"/>
                </a:lnTo>
                <a:lnTo>
                  <a:pt x="18323" y="5832"/>
                </a:lnTo>
                <a:lnTo>
                  <a:pt x="18388" y="5935"/>
                </a:lnTo>
                <a:cubicBezTo>
                  <a:pt x="19451" y="7613"/>
                  <a:pt x="20163" y="9638"/>
                  <a:pt x="20448" y="11789"/>
                </a:cubicBezTo>
                <a:lnTo>
                  <a:pt x="20466" y="11932"/>
                </a:lnTo>
                <a:lnTo>
                  <a:pt x="18419" y="11932"/>
                </a:lnTo>
                <a:lnTo>
                  <a:pt x="18419" y="13475"/>
                </a:lnTo>
                <a:lnTo>
                  <a:pt x="20582" y="13477"/>
                </a:lnTo>
                <a:lnTo>
                  <a:pt x="20589" y="13710"/>
                </a:lnTo>
                <a:cubicBezTo>
                  <a:pt x="20595" y="13791"/>
                  <a:pt x="20596" y="13853"/>
                  <a:pt x="20596" y="13917"/>
                </a:cubicBezTo>
                <a:cubicBezTo>
                  <a:pt x="20596" y="16138"/>
                  <a:pt x="20135" y="18333"/>
                  <a:pt x="19260" y="20260"/>
                </a:cubicBezTo>
                <a:lnTo>
                  <a:pt x="19203" y="20385"/>
                </a:lnTo>
                <a:lnTo>
                  <a:pt x="17426" y="18388"/>
                </a:lnTo>
                <a:lnTo>
                  <a:pt x="16641" y="19550"/>
                </a:lnTo>
                <a:lnTo>
                  <a:pt x="18460" y="21600"/>
                </a:lnTo>
                <a:lnTo>
                  <a:pt x="19804" y="21600"/>
                </a:lnTo>
                <a:lnTo>
                  <a:pt x="19886" y="21439"/>
                </a:lnTo>
                <a:cubicBezTo>
                  <a:pt x="21008" y="19197"/>
                  <a:pt x="21600" y="16594"/>
                  <a:pt x="21600" y="13917"/>
                </a:cubicBezTo>
                <a:cubicBezTo>
                  <a:pt x="21600" y="6244"/>
                  <a:pt x="16755" y="0"/>
                  <a:pt x="10801" y="0"/>
                </a:cubicBezTo>
                <a:cubicBezTo>
                  <a:pt x="10801" y="0"/>
                  <a:pt x="10801" y="0"/>
                  <a:pt x="1080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分组研讨</a:t>
            </a:r>
          </a:p>
        </p:txBody>
      </p:sp>
      <p:sp>
        <p:nvSpPr>
          <p:cNvPr id="32" name="AutoShape 32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将教师分成小组，针对特定主题进行讨论，促进教师之间的合作与交流。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通过分析实际教学案例，让教师深入了解教育实践中存在的问题和解决方法。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鼓励教师积极参与讨论，提出自己的见解和看法，共同探讨教育问题。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小组讨论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互动研讨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https://d.book118.com/008003000044006030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2024-09-06T15:52:01.124</cp:lastPrinted>
  <dcterms:created xsi:type="dcterms:W3CDTF">2024-09-06T07:52:01Z</dcterms:created>
  <dcterms:modified xsi:type="dcterms:W3CDTF">2024-09-06T07:52:03Z</dcterms:modified>
</cp:coreProperties>
</file>