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5AD55-0279-465D-A0B2-82EAEB35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46DF7-4A42-4147-B83F-42D38155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43CB5-1929-40EC-AD0A-8A9CD262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8C61D-0A3F-4C3B-BADC-9893013A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CE295-984D-458F-BB75-D29B4218C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AAAE4-9B6B-4AC6-9C33-918662C9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4C621-5E11-4EC2-85D9-F10679C5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0FB84-C4A2-4440-81D2-740EC345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2736C-308A-4F28-AD06-BFCDD643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14EA6-42BD-4614-B7A4-FA1647C4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FC48A-104F-4DD1-85F0-F6AB4266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3126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《筹资业务核》PPT课件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筹资业务核的内容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筹资业务核的实践应用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介绍《筹资业务核》PPT课件的目的，即帮助观众了解筹资业务的核心内容、流程和注意事项，提高观众对筹资业务的认知和理解。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分析当前筹资业务的现状和发展趋势，阐述制作《筹资业务核》PPT课件的必要性，以及该课件在市场上的竞争优势和潜在价值。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解释“核”在筹资业务中的含义，即核心业务、关键环节或重要因素。明确核在筹资业务中的地位和作用，强调其对整个业务发展的重要性。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阐述核在筹资业务中的具体作用，如提高筹资效率、降低成本、优化资源配置等。通过实际案例或数据支持核的重要性和实际效果，增强说服力。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筹资业务概述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总结词：明确阐述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详细描述：筹资是指企业通过各种合法、合规的方式，为自身发展筹集所需资金的过程。根据不同的标准，筹资可以分为不同的类型，如权益筹资和债务筹资，直接筹资和间接筹资等。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总结词：详细解析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详细描述：筹资的流程包括确定筹资需求、制定筹资计划、选择筹资方式、签署筹资协议以及后续的还本付息或分红等。每个步骤都需要仔细考虑和规划，以确保筹资活动的顺利进行。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总结词：实用建议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详细描述：企业在筹资过程中需要采取合适的策略和技巧，如合理确定筹资金额和筹资期限，选择合适的筹资方式，降低筹资成本等。同时，企业还需要关注市场动态和政策变化，以便及时调整自己的筹资策略。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筹资的策略和技巧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筹资业务核的内容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https://d.book118.com/008003126103006035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2024-09-14T13:31:39.710</cp:lastPrinted>
  <dcterms:created xsi:type="dcterms:W3CDTF">2024-09-14T05:31:39Z</dcterms:created>
  <dcterms:modified xsi:type="dcterms:W3CDTF">2024-09-14T05:31:41Z</dcterms:modified>
</cp:coreProperties>
</file>