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93B37-7197-4074-8EED-1D053B183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20498-F01C-40E2-BE70-9ACF4F481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6F0E8-759B-4D47-8416-B05C6FFBE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C9D2D9-FD6E-4A04-B66B-A0F0DBF96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DCB5E0-DD83-453C-8E41-8E174448B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835E11-1018-48E9-A29C-A5212CE71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A33089-45E2-44C0-8FD5-008D5D4E9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D054FE-27C4-429A-A1C9-E67CF332A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FC7C98-506B-424F-813A-7B3AAACB8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95ABF-DDAD-42CC-8132-4380C7541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74704-715F-4833-B959-9FFDF87B0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0400106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膝关节炎护理查房PPT课件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膝关节炎的护理措施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膝关节炎的预防与保健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膝关节炎的药物治疗与手术干预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膝关节炎患者的教育与沟通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膝关节炎是一种慢性关节疾病，主要特征为关节软骨的退行性变和骨质增生。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膝关节炎可分为原发性、继发性两类，其中原发性膝关节炎病因不明，可能与遗传、年龄、肥胖等因素有关；继发性膝关节炎则继发于创伤、感染、炎症等其他关节疾病。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4556" r="45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膝关节炎的主要病因包括年龄、性别、遗传、肥胖、职业、生活习惯等因素。其中，年龄是最主要的危险因素，随着年龄的增长，关节软骨的合成能力逐渐下降，导致关节软骨退行性变。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膝关节炎的病理机制主要包括关节软骨的退行性变、骨质增生和炎症反应。这些病理变化会导致关节疼痛、僵硬和活动受限等症状。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595" r="2859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膝关节炎的主要症状包括关节疼痛、僵硬和活动受限。疼痛常在活动后加重，休息后缓解。随着病情的发展，关节可能出现畸形、肿胀等症状。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膝关节炎的诊断主要依据患者的临床表现、体格检查和影像学检查。影像学检查包括X线、MRI和关节镜等，可以观察关节的骨质增生、关节软骨的退行性变等情况。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膝关节炎的护理措施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对患者的疼痛程度进行评估，了解疼痛的性质、部位和程度，为制定护理计划提供依据。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1885" r="3188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遵医嘱给予患者适当的止痛药或抗炎药，缓解疼痛症状。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采用物理疗法、按摩、热敷等非药物治疗方法，缓解疼痛。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指导患者进行关节活动度训练，保持关节的正常功能。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627" r="1762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关节活动度训练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指导患者进行肌肉力量训练，增强膝关节的稳定性。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肌肉力量训练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指导患者进行平衡与协调训练，提高患者的自主生活能力。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平衡与协调训练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关注患者的心理状态，给予心理疏导和支持，帮助患者树立信心。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542" b="3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对患者进行认知行为疗法，纠正不良认知，减轻焦虑和抑郁情绪。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鼓励家属给予患者关爱和支持，减轻患者的心理压力。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423" b="144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689" b="1168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日常生活指导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生活习惯指导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指导患者养成良好的生活习惯，如保持适当的体重、避免长时间站立或久坐等。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运动指导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根据患者的具体情况，指导患者进行适当的运动，如散步、游泳等。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健康饮食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指导患者保持健康的饮食习惯，多摄入富含钙、维生素D等营养素的食物。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https://d.book118.com/008004001067006025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2024-09-02T05:23:18.888</cp:lastPrinted>
  <dcterms:created xsi:type="dcterms:W3CDTF">2024-09-01T21:23:18Z</dcterms:created>
  <dcterms:modified xsi:type="dcterms:W3CDTF">2024-09-01T21:23:20Z</dcterms:modified>
</cp:coreProperties>
</file>