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6E725-1500-401C-8116-8DEBA54BE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028CC-2250-46A3-A706-08FDC2580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3FECA3-2475-493E-B3E0-A7A82B9AA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D8B2AD-B8AA-4B4A-A64B-7F3D5659E8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99FCB13-A4E9-4F35-A110-463A85FD2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21771A-BEB3-499D-B4E5-AC9DA36D7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27DD3-F9A9-4C4B-BB9A-6EDF16477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95AB69-9634-4382-A083-80576A197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B36599-A796-4760-B311-C98CC1EB7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08C551-1AE9-426D-99E4-612CC1CCC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9BD76-8B24-4B30-A299-5A1E76F1D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04055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护理查房健康宣教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汇报时间：2024-01-20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疾病预防与控制知识普及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心理健康与情绪调节方法分享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安全用药及医疗器械使用指导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家庭护理技能培训和指导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通过查房宣教，向患者传授相关疾病知识、健康生活方式和自我管理技能，提高患者对疾病的认知和自我保健能力。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提高患者健康知识水平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查房宣教是护患沟通的重要环节，通过与患者的交流，了解患者的需求和问题，及时给予解答和指导，增强患者对医护人员的信任感。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促进护患沟通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通过查房宣教，护理人员可以及时发现并解决患者在治疗过程中出现的问题，确保治疗方案的顺利实施，提高护理质量和患者满意度。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提升护理质量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向患者介绍所患疾病的病因、症状、治疗方法及预后等方面的知识，帮助患者更好地了解自己的病情。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疾病相关知识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指导患者养成健康的生活方式，包括合理饮食、适量运动、规律作息、保持良好心态等。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健康生活方式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教授患者一些自我管理技能，如如何正确服用药物、如何观察病情变化、如何处理突发情况等。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自我管理技能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关注患者的心理状态，提供心理支持和辅导，帮助患者缓解焦虑、抑郁等不良情绪，增强治疗信心。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9144" r="1914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宣教内容概述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健康生活方式指导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均衡饮食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建议患者遵循均衡饮食原则，摄入适量的蛋白质、脂肪、碳水化合物、维生素和矿物质。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针对肥胖或超重患者，应控制总热量摄入，选择低热量、高营养价值的食物。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减少盐糖摄入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降低食盐和糖的摄入量，以预防高血压和糖尿病等慢性疾病。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多食用富含膳食纤维的食物，如全谷类、豆类、水果和蔬菜等，有助于维持肠道健康。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合理膳食与营养搭配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989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798971" y="2499066"/>
            <a:ext cx="2092425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614704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3614704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430437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6430437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9246171" y="1841134"/>
            <a:ext cx="2146861" cy="2146861"/>
          </a:xfrm>
          <a:prstGeom prst="blockArc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9246171" y="2499066"/>
            <a:ext cx="2146861" cy="8309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04340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根据患者的年龄、身体状况和运动习惯，制定个性化的运动计划。</a:t>
            </a:r>
            <a:endParaRPr lang="en-US" sz="1100"/>
          </a:p>
        </p:txBody>
      </p:sp>
      <p:sp>
        <p:nvSpPr>
          <p:cNvPr id="11" name="TextBox 11"/>
          <p:cNvSpPr txBox="1"/>
          <p:nvPr/>
        </p:nvSpPr>
        <p:spPr>
          <a:xfrm>
            <a:off x="704340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个性化运动计划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510548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推荐患者进行适量的有氧运动，如散步、慢跑、游泳等，以提高心肺功能和代谢水平。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3510548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有氧运动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430437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针对肌肉力量和耐力的训练，可进行适量的举重、俯卧撑等力量训练。</a:t>
            </a:r>
            <a:endParaRPr lang="en-US" sz="1100"/>
          </a:p>
        </p:txBody>
      </p:sp>
      <p:sp>
        <p:nvSpPr>
          <p:cNvPr id="15" name="TextBox 15"/>
          <p:cNvSpPr txBox="1"/>
          <p:nvPr/>
        </p:nvSpPr>
        <p:spPr>
          <a:xfrm>
            <a:off x="6430437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力量训练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246171" y="4107297"/>
            <a:ext cx="2251017" cy="19320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通过瑜伽、太极等运动，提高身体的柔韧性和平衡能力。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9246171" y="3646674"/>
            <a:ext cx="2249805" cy="358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柔韧性和平衡训练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适度运动与锻炼建议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7" r="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创造良好的睡眠环境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睡前放松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避免刺激性物质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规律作息与充足睡眠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建议患者保持规律的作息时间，每天保证7-8小时的睡眠，避免熬夜和不足的睡眠时间。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在睡前进行放松活动，如深呼吸、冥想或听轻音乐等，有助于缓解压力和促进睡眠。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保持安静、舒适的睡眠环境，避免噪音和光线的干扰。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减少咖啡因、酒精等刺激性物质的摄入，以避免影响睡眠质量。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疾病预防与控制知识普及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呼吸道疾病预防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保持室内空气流通，避免去人群密集场所，注意个人卫生，加强锻炼提高免疫力。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消化道疾病预防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保持饮食卫生，避免生冷不洁食物，注意餐具消毒，养成良好饮食习惯。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泌尿系统疾病预防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保持充足饮水，避免长时间憋尿，注意个人卫生，定期进行相关检查。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常见疾病预防措施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了解传染病的传播途径、预防措施和报告制度。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传染病基本知识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6" r="16626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83" r="15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社区防控措施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833" r="31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注意个人卫生，避免接触传染源，佩戴口罩等防护用品。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加强疫情监测和预警，落实消毒、隔离等防控措施，提高居民防护意识。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传染病防控知识要点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定期随访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按照医生建议进行定期检查和随访，及时调整治疗方案。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保持积极乐观的心态，学会调节情绪和压力。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保证充足的睡眠时间，避免熬夜和过度劳累。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控制盐、糖、脂肪摄入量，增加蔬菜、水果、全谷类食物摄入。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根据个人身体状况选择合适的运动方式，坚持规律锻炼。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慢性病自我管理技巧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心理健康与情绪调节方法分享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https://d.book118.com/008004055026006034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2024-09-12T11:12:09.214</cp:lastPrinted>
  <dcterms:created xsi:type="dcterms:W3CDTF">2024-09-12T03:12:09Z</dcterms:created>
  <dcterms:modified xsi:type="dcterms:W3CDTF">2024-09-12T03:12:11Z</dcterms:modified>
</cp:coreProperties>
</file>