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6223A-F385-424C-BD57-A48BDA1D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2ABFB-B9E0-4D61-BD5D-D8FBCA5E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FB449-4DC7-4D8A-9F18-AE917DF1D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12163-F08B-4AE3-B91D-69FC7BFF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54939-93E2-4AAC-B5A3-C5C23114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287F5-3749-4FC2-9486-EB209424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9F1C0-34CA-4529-AEE5-6062AE81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8E44C-E7C4-4AE2-83C0-0BBB273D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42F2B-DA08-4272-B9DE-DC2F9E06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625D-6626-4944-8205-8AB1EBB8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72D06-2C16-491E-94A5-1F7A5493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6102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安全文化建设的危险源控制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危险源控制措施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企业内部危险源管理实践案例分享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可能导致人员伤亡、财产损失、环境污染等不良后果的根源或状态。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根据性质不同，可分为物理性、化学性、生物性、心理性、行为性和其他类危险源。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通过经验判断、技术诊断、环境监测等手段进行识别。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确定识别对象、收集相关信息、分析危险因素、判断危险源性质。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风险评估及等级划分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对识别出的危险源进行定量或定性评估，确定其风险大小。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等级划分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根据风险评估结果，将危险源划分为不同等级，分别采取相应的控制措施。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树立“以人为本，安全第一”的安全理念，将安全作为企业发展的首要任务。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通过企业内部宣传、安全知识竞赛、安全月活动等方式，将安全理念深入人心，提高员工安全意识。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借助外部媒体和社交平台，积极传播企业安全文化，提升企业形象和公信力。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9" r="7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3" b="873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安全理念树立与传播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加强安全检查和隐患排查，及时发现和整改潜在的安全隐患。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严格执行安全制度和操作规程，对违反规定的行为进行严肃处理，确保安全制度的权威性。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441" b="74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建立完善的安全管理制度和操作规程，明确各级管理人员和操作人员的安全职责。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安全制度建立与执行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对新员工进行三级安全教育，确保他们掌握基本的安全知识和操作技能。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定期开展员工安全培训和演练，提高员工应对突发事件和危险情况的能力。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鼓励员工参与安全文化建设，提出改进意见和建议，形成全员参与的安全文化氛围。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危险源控制措施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采用先进的工艺技术和设备，提高本质安全水平。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完善安全设施，如安全阀、防爆膜、紧急切断装置等。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对危险源进行实时监测和预警，及时发现和处理异常情况。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定期开展安全检查和隐患排查，及时消除事故隐患。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建立健全安全管理制度和操作规程，明确各级人员的安全职责。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加强危险源辨识和风险评估，制定针对性的控制措施。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https://d.book118.com/008006102004006034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2024-09-12T04:25:43.175</cp:lastPrinted>
  <dcterms:created xsi:type="dcterms:W3CDTF">2024-09-11T20:25:43Z</dcterms:created>
  <dcterms:modified xsi:type="dcterms:W3CDTF">2024-09-11T20:25:45Z</dcterms:modified>
</cp:coreProperties>
</file>