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74513-CFC8-40B1-A6FA-2B5399464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03813-0AC4-443B-AE17-CFE652672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D0884-BC05-4E37-8FC0-FFB5591C1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2BDD5-3A31-4154-A42D-F0D218307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B83601-17C8-4035-8670-DE110B6FF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CB2314-1758-425B-9F51-6F9FCC86B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A47604-7390-421F-A7FB-E2F004756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07CA3-1325-4FD1-A4D5-38326B97F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2CADB-55D8-46A6-8177-4AF4F98D8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82A83-C003-4E61-A46F-663432E08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0C928-671C-414F-ADE6-8AF23266E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07016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STAMI护理查房PPT课件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STAMI护理基础知识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常见STAMI护理问题及处理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STAMI护理的注意事项和安全防范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未来STAMI护理的发展趋势和展望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96" b="31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通过护理查房，提高护理人员的专业知识和技能，确保病人得到优质的护理服务。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随着医疗技术的不断发展，护理工作面临着越来越多的挑战。为了更好地应对这些挑战，提高护理质量，STAMI组织了这次护理查房活动。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护理查房是护理工作中不可或缺的一部分，它有助于发现和解决护理工作中的问题，提高护理质量，保障病人安全。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通过护理查房，可以促进护理人员之间的交流与合作，提高团队协作能力，推动护理学科的发展。同时，它也是护理人员提升自身专业素养、实现自我价值的重要途径。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STAMI护理基础知识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STAMI护理是一种专门针对心脏疾病的护理方法，具有全面性、专业性和针对性的特点。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STAMI护理是一种专门针对心脏疾病的护理方法，主要针对急性心肌梗死患者。它具有全面性、专业性和针对性的特点，旨在提供全方位的护理服务，包括病情监测、心理支持、康复指导等方面。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STAMI护理的定义和特点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STAMI护理的目标是提高患者的生活质量和预后，其原则包括快速、准确、全面和个性化。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AMI护理的目标是提高患者的生活质量和预后，通过专业的护理措施和全方位的服务，帮助患者尽快康复。其原则包括快速、准确、全面和个性化，即在救治过程中要迅速反应，准确诊断，全面评估，并提供个性化的护理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STAMI护理的目标和原则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STAMI护理的操作流程包括急救、监测、评估和个性化护理四个环节。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AMI护理的操作流程包括急救、监测、评估和个性化护理四个环节。急救环节包括快速识别和评估病情，进行必要的急救措施；监测环节是对患者的生命体征进行实时监测，及时发现和处理异常情况；评估环节是对患者的病情状况和自身认知情况进行全面评估；个性化护理是根据患者的具体情况制定个性化的护理方案，包括药物治疗、饮食指导、康复训练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STAMI护理的操作流程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常见STAMI护理问题及处理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低血压和休克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心源性疼痛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常见问题及原因分析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5395" b="539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953" r="995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012" r="1901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原因可能是肺部感染、胸腔积液或心衰。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由于心肌缺血或心肌梗死引起。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由于心肌收缩力下降或血容量不足。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由于心肌缺血或心肌坏死。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https://d.book118.com/008007016056006040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2024-09-18T21:01:20.725</cp:lastPrinted>
  <dcterms:created xsi:type="dcterms:W3CDTF">2024-09-18T13:01:20Z</dcterms:created>
  <dcterms:modified xsi:type="dcterms:W3CDTF">2024-09-18T13:01:22Z</dcterms:modified>
</cp:coreProperties>
</file>