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43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61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2B9A6-40C4-48C5-8CBA-D058BEAE5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C3089-1242-4990-806D-975E6A746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5EB61-395B-4B13-B2D5-8080E8B39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1F5B31-B241-4DFC-A55C-58BE9ACA0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4BB477-486C-4DBD-A1A7-3EC9BB21A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17FD0D-0B68-432D-B072-A97709438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2B078F-54F2-4C32-BA1C-C87BE7352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3D7F0-F34F-4A78-864C-40D5D7348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222543-F56F-405E-8105-ABCAD3C0C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8A692-CBAE-42E1-8D9C-D84FC8525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F0FE4-F770-4A62-B7AF-3ECEE2918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420" r:id="rId2"/>
    <p:sldLayoutId id="2147490421" r:id="rId3"/>
    <p:sldLayoutId id="2147490422" r:id="rId4"/>
    <p:sldLayoutId id="2147490423" r:id="rId5"/>
    <p:sldLayoutId id="2147490424" r:id="rId6"/>
    <p:sldLayoutId id="2147490425" r:id="rId7"/>
    <p:sldLayoutId id="2147490426" r:id="rId8"/>
    <p:sldLayoutId id="2147490427" r:id="rId9"/>
    <p:sldLayoutId id="2147490428" r:id="rId10"/>
    <p:sldLayoutId id="214749042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14" Type="http://schemas.openxmlformats.org/officeDocument/2006/relationships/tags" Target="../tags/tag429.xml" /><Relationship Id="rId15" Type="http://schemas.openxmlformats.org/officeDocument/2006/relationships/tags" Target="../tags/tag430.xml" /><Relationship Id="rId16" Type="http://schemas.openxmlformats.org/officeDocument/2006/relationships/tags" Target="../tags/tag431.xml" /><Relationship Id="rId17" Type="http://schemas.openxmlformats.org/officeDocument/2006/relationships/tags" Target="../tags/tag432.xml" /><Relationship Id="rId18" Type="http://schemas.openxmlformats.org/officeDocument/2006/relationships/tags" Target="../tags/tag433.xml" /><Relationship Id="rId19" Type="http://schemas.openxmlformats.org/officeDocument/2006/relationships/tags" Target="../tags/tag434.xml" /><Relationship Id="rId2" Type="http://schemas.openxmlformats.org/officeDocument/2006/relationships/tags" Target="../tags/tag417.xml" /><Relationship Id="rId20" Type="http://schemas.openxmlformats.org/officeDocument/2006/relationships/tags" Target="../tags/tag435.xml" /><Relationship Id="rId21" Type="http://schemas.openxmlformats.org/officeDocument/2006/relationships/tags" Target="../tags/tag436.xml" /><Relationship Id="rId22" Type="http://schemas.openxmlformats.org/officeDocument/2006/relationships/tags" Target="../tags/tag437.xml" /><Relationship Id="rId23" Type="http://schemas.openxmlformats.org/officeDocument/2006/relationships/tags" Target="../tags/tag438.xml" /><Relationship Id="rId24" Type="http://schemas.openxmlformats.org/officeDocument/2006/relationships/tags" Target="../tags/tag439.xml" /><Relationship Id="rId25" Type="http://schemas.openxmlformats.org/officeDocument/2006/relationships/tags" Target="../tags/tag440.xml" /><Relationship Id="rId26" Type="http://schemas.openxmlformats.org/officeDocument/2006/relationships/tags" Target="../tags/tag441.xml" /><Relationship Id="rId27" Type="http://schemas.openxmlformats.org/officeDocument/2006/relationships/tags" Target="../tags/tag442.xml" /><Relationship Id="rId28" Type="http://schemas.openxmlformats.org/officeDocument/2006/relationships/tags" Target="../tags/tag443.xml" /><Relationship Id="rId29" Type="http://schemas.openxmlformats.org/officeDocument/2006/relationships/tags" Target="../tags/tag444.xml" /><Relationship Id="rId3" Type="http://schemas.openxmlformats.org/officeDocument/2006/relationships/tags" Target="../tags/tag418.xml" /><Relationship Id="rId30" Type="http://schemas.openxmlformats.org/officeDocument/2006/relationships/tags" Target="../tags/tag445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4.xml" /><Relationship Id="rId11" Type="http://schemas.openxmlformats.org/officeDocument/2006/relationships/tags" Target="../tags/tag455.xml" /><Relationship Id="rId12" Type="http://schemas.openxmlformats.org/officeDocument/2006/relationships/tags" Target="../tags/tag456.xml" /><Relationship Id="rId13" Type="http://schemas.openxmlformats.org/officeDocument/2006/relationships/tags" Target="../tags/tag457.xml" /><Relationship Id="rId14" Type="http://schemas.openxmlformats.org/officeDocument/2006/relationships/tags" Target="../tags/tag458.xml" /><Relationship Id="rId15" Type="http://schemas.openxmlformats.org/officeDocument/2006/relationships/tags" Target="../tags/tag459.xml" /><Relationship Id="rId16" Type="http://schemas.openxmlformats.org/officeDocument/2006/relationships/tags" Target="../tags/tag460.xml" /><Relationship Id="rId17" Type="http://schemas.openxmlformats.org/officeDocument/2006/relationships/tags" Target="../tags/tag461.xml" /><Relationship Id="rId18" Type="http://schemas.openxmlformats.org/officeDocument/2006/relationships/tags" Target="../tags/tag462.xml" /><Relationship Id="rId19" Type="http://schemas.openxmlformats.org/officeDocument/2006/relationships/tags" Target="../tags/tag463.xml" /><Relationship Id="rId2" Type="http://schemas.openxmlformats.org/officeDocument/2006/relationships/tags" Target="../tags/tag446.xml" /><Relationship Id="rId20" Type="http://schemas.openxmlformats.org/officeDocument/2006/relationships/tags" Target="../tags/tag464.xml" /><Relationship Id="rId21" Type="http://schemas.openxmlformats.org/officeDocument/2006/relationships/tags" Target="../tags/tag465.xml" /><Relationship Id="rId3" Type="http://schemas.openxmlformats.org/officeDocument/2006/relationships/tags" Target="../tags/tag447.xml" /><Relationship Id="rId4" Type="http://schemas.openxmlformats.org/officeDocument/2006/relationships/tags" Target="../tags/tag448.xml" /><Relationship Id="rId5" Type="http://schemas.openxmlformats.org/officeDocument/2006/relationships/tags" Target="../tags/tag449.xml" /><Relationship Id="rId6" Type="http://schemas.openxmlformats.org/officeDocument/2006/relationships/tags" Target="../tags/tag450.xml" /><Relationship Id="rId7" Type="http://schemas.openxmlformats.org/officeDocument/2006/relationships/tags" Target="../tags/tag451.xml" /><Relationship Id="rId8" Type="http://schemas.openxmlformats.org/officeDocument/2006/relationships/tags" Target="../tags/tag452.xml" /><Relationship Id="rId9" Type="http://schemas.openxmlformats.org/officeDocument/2006/relationships/tags" Target="../tags/tag4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4.xml" /><Relationship Id="rId11" Type="http://schemas.openxmlformats.org/officeDocument/2006/relationships/tags" Target="../tags/tag475.xml" /><Relationship Id="rId12" Type="http://schemas.openxmlformats.org/officeDocument/2006/relationships/tags" Target="../tags/tag476.xml" /><Relationship Id="rId13" Type="http://schemas.openxmlformats.org/officeDocument/2006/relationships/tags" Target="../tags/tag477.xml" /><Relationship Id="rId14" Type="http://schemas.openxmlformats.org/officeDocument/2006/relationships/tags" Target="../tags/tag478.xml" /><Relationship Id="rId15" Type="http://schemas.openxmlformats.org/officeDocument/2006/relationships/tags" Target="../tags/tag479.xml" /><Relationship Id="rId16" Type="http://schemas.openxmlformats.org/officeDocument/2006/relationships/tags" Target="../tags/tag480.xml" /><Relationship Id="rId17" Type="http://schemas.openxmlformats.org/officeDocument/2006/relationships/tags" Target="../tags/tag481.xml" /><Relationship Id="rId18" Type="http://schemas.openxmlformats.org/officeDocument/2006/relationships/tags" Target="../tags/tag482.xml" /><Relationship Id="rId19" Type="http://schemas.openxmlformats.org/officeDocument/2006/relationships/tags" Target="../tags/tag483.xml" /><Relationship Id="rId2" Type="http://schemas.openxmlformats.org/officeDocument/2006/relationships/tags" Target="../tags/tag466.xml" /><Relationship Id="rId20" Type="http://schemas.openxmlformats.org/officeDocument/2006/relationships/tags" Target="../tags/tag484.xml" /><Relationship Id="rId21" Type="http://schemas.openxmlformats.org/officeDocument/2006/relationships/tags" Target="../tags/tag485.xml" /><Relationship Id="rId22" Type="http://schemas.openxmlformats.org/officeDocument/2006/relationships/tags" Target="../tags/tag486.xml" /><Relationship Id="rId23" Type="http://schemas.openxmlformats.org/officeDocument/2006/relationships/tags" Target="../tags/tag487.xml" /><Relationship Id="rId24" Type="http://schemas.openxmlformats.org/officeDocument/2006/relationships/tags" Target="../tags/tag488.xml" /><Relationship Id="rId25" Type="http://schemas.openxmlformats.org/officeDocument/2006/relationships/tags" Target="../tags/tag489.xml" /><Relationship Id="rId26" Type="http://schemas.openxmlformats.org/officeDocument/2006/relationships/tags" Target="../tags/tag490.xml" /><Relationship Id="rId27" Type="http://schemas.openxmlformats.org/officeDocument/2006/relationships/tags" Target="../tags/tag491.xml" /><Relationship Id="rId28" Type="http://schemas.openxmlformats.org/officeDocument/2006/relationships/tags" Target="../tags/tag492.xml" /><Relationship Id="rId29" Type="http://schemas.openxmlformats.org/officeDocument/2006/relationships/tags" Target="../tags/tag493.xml" /><Relationship Id="rId3" Type="http://schemas.openxmlformats.org/officeDocument/2006/relationships/tags" Target="../tags/tag467.xml" /><Relationship Id="rId30" Type="http://schemas.openxmlformats.org/officeDocument/2006/relationships/tags" Target="../tags/tag494.xml" /><Relationship Id="rId4" Type="http://schemas.openxmlformats.org/officeDocument/2006/relationships/tags" Target="../tags/tag468.xml" /><Relationship Id="rId5" Type="http://schemas.openxmlformats.org/officeDocument/2006/relationships/tags" Target="../tags/tag469.xml" /><Relationship Id="rId6" Type="http://schemas.openxmlformats.org/officeDocument/2006/relationships/tags" Target="../tags/tag470.xml" /><Relationship Id="rId7" Type="http://schemas.openxmlformats.org/officeDocument/2006/relationships/tags" Target="../tags/tag471.xml" /><Relationship Id="rId8" Type="http://schemas.openxmlformats.org/officeDocument/2006/relationships/tags" Target="../tags/tag472.xml" /><Relationship Id="rId9" Type="http://schemas.openxmlformats.org/officeDocument/2006/relationships/tags" Target="../tags/tag4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95.xml" /><Relationship Id="rId4" Type="http://schemas.openxmlformats.org/officeDocument/2006/relationships/tags" Target="../tags/tag496.xml" /><Relationship Id="rId5" Type="http://schemas.openxmlformats.org/officeDocument/2006/relationships/tags" Target="../tags/tag49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6.xml" /><Relationship Id="rId11" Type="http://schemas.openxmlformats.org/officeDocument/2006/relationships/tags" Target="../tags/tag507.xml" /><Relationship Id="rId12" Type="http://schemas.openxmlformats.org/officeDocument/2006/relationships/tags" Target="../tags/tag508.xml" /><Relationship Id="rId13" Type="http://schemas.openxmlformats.org/officeDocument/2006/relationships/tags" Target="../tags/tag509.xml" /><Relationship Id="rId14" Type="http://schemas.openxmlformats.org/officeDocument/2006/relationships/tags" Target="../tags/tag510.xml" /><Relationship Id="rId15" Type="http://schemas.openxmlformats.org/officeDocument/2006/relationships/tags" Target="../tags/tag511.xml" /><Relationship Id="rId16" Type="http://schemas.openxmlformats.org/officeDocument/2006/relationships/tags" Target="../tags/tag512.xml" /><Relationship Id="rId17" Type="http://schemas.openxmlformats.org/officeDocument/2006/relationships/tags" Target="../tags/tag513.xml" /><Relationship Id="rId18" Type="http://schemas.openxmlformats.org/officeDocument/2006/relationships/tags" Target="../tags/tag514.xml" /><Relationship Id="rId19" Type="http://schemas.openxmlformats.org/officeDocument/2006/relationships/tags" Target="../tags/tag515.xml" /><Relationship Id="rId2" Type="http://schemas.openxmlformats.org/officeDocument/2006/relationships/tags" Target="../tags/tag498.xml" /><Relationship Id="rId20" Type="http://schemas.openxmlformats.org/officeDocument/2006/relationships/tags" Target="../tags/tag516.xml" /><Relationship Id="rId21" Type="http://schemas.openxmlformats.org/officeDocument/2006/relationships/tags" Target="../tags/tag517.xml" /><Relationship Id="rId22" Type="http://schemas.openxmlformats.org/officeDocument/2006/relationships/tags" Target="../tags/tag518.xml" /><Relationship Id="rId23" Type="http://schemas.openxmlformats.org/officeDocument/2006/relationships/tags" Target="../tags/tag519.xml" /><Relationship Id="rId24" Type="http://schemas.openxmlformats.org/officeDocument/2006/relationships/tags" Target="../tags/tag520.xml" /><Relationship Id="rId25" Type="http://schemas.openxmlformats.org/officeDocument/2006/relationships/tags" Target="../tags/tag521.xml" /><Relationship Id="rId3" Type="http://schemas.openxmlformats.org/officeDocument/2006/relationships/tags" Target="../tags/tag499.xml" /><Relationship Id="rId4" Type="http://schemas.openxmlformats.org/officeDocument/2006/relationships/tags" Target="../tags/tag500.xml" /><Relationship Id="rId5" Type="http://schemas.openxmlformats.org/officeDocument/2006/relationships/tags" Target="../tags/tag501.xml" /><Relationship Id="rId6" Type="http://schemas.openxmlformats.org/officeDocument/2006/relationships/tags" Target="../tags/tag502.xml" /><Relationship Id="rId7" Type="http://schemas.openxmlformats.org/officeDocument/2006/relationships/tags" Target="../tags/tag503.xml" /><Relationship Id="rId8" Type="http://schemas.openxmlformats.org/officeDocument/2006/relationships/tags" Target="../tags/tag504.xml" /><Relationship Id="rId9" Type="http://schemas.openxmlformats.org/officeDocument/2006/relationships/tags" Target="../tags/tag5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0.xml" /><Relationship Id="rId11" Type="http://schemas.openxmlformats.org/officeDocument/2006/relationships/tags" Target="../tags/tag531.xml" /><Relationship Id="rId12" Type="http://schemas.openxmlformats.org/officeDocument/2006/relationships/tags" Target="../tags/tag532.xml" /><Relationship Id="rId13" Type="http://schemas.openxmlformats.org/officeDocument/2006/relationships/tags" Target="../tags/tag533.xml" /><Relationship Id="rId14" Type="http://schemas.openxmlformats.org/officeDocument/2006/relationships/tags" Target="../tags/tag534.xml" /><Relationship Id="rId15" Type="http://schemas.openxmlformats.org/officeDocument/2006/relationships/tags" Target="../tags/tag535.xml" /><Relationship Id="rId16" Type="http://schemas.openxmlformats.org/officeDocument/2006/relationships/tags" Target="../tags/tag536.xml" /><Relationship Id="rId17" Type="http://schemas.openxmlformats.org/officeDocument/2006/relationships/tags" Target="../tags/tag537.xml" /><Relationship Id="rId2" Type="http://schemas.openxmlformats.org/officeDocument/2006/relationships/tags" Target="../tags/tag522.xml" /><Relationship Id="rId3" Type="http://schemas.openxmlformats.org/officeDocument/2006/relationships/tags" Target="../tags/tag523.xml" /><Relationship Id="rId4" Type="http://schemas.openxmlformats.org/officeDocument/2006/relationships/tags" Target="../tags/tag524.xml" /><Relationship Id="rId5" Type="http://schemas.openxmlformats.org/officeDocument/2006/relationships/tags" Target="../tags/tag525.xml" /><Relationship Id="rId6" Type="http://schemas.openxmlformats.org/officeDocument/2006/relationships/tags" Target="../tags/tag526.xml" /><Relationship Id="rId7" Type="http://schemas.openxmlformats.org/officeDocument/2006/relationships/tags" Target="../tags/tag527.xml" /><Relationship Id="rId8" Type="http://schemas.openxmlformats.org/officeDocument/2006/relationships/tags" Target="../tags/tag528.xml" /><Relationship Id="rId9" Type="http://schemas.openxmlformats.org/officeDocument/2006/relationships/tags" Target="../tags/tag52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6.xml" /><Relationship Id="rId11" Type="http://schemas.openxmlformats.org/officeDocument/2006/relationships/tags" Target="../tags/tag547.xml" /><Relationship Id="rId12" Type="http://schemas.openxmlformats.org/officeDocument/2006/relationships/tags" Target="../tags/tag548.xml" /><Relationship Id="rId13" Type="http://schemas.openxmlformats.org/officeDocument/2006/relationships/tags" Target="../tags/tag549.xml" /><Relationship Id="rId14" Type="http://schemas.openxmlformats.org/officeDocument/2006/relationships/tags" Target="../tags/tag550.xml" /><Relationship Id="rId15" Type="http://schemas.openxmlformats.org/officeDocument/2006/relationships/tags" Target="../tags/tag551.xml" /><Relationship Id="rId16" Type="http://schemas.openxmlformats.org/officeDocument/2006/relationships/tags" Target="../tags/tag552.xml" /><Relationship Id="rId17" Type="http://schemas.openxmlformats.org/officeDocument/2006/relationships/tags" Target="../tags/tag553.xml" /><Relationship Id="rId18" Type="http://schemas.openxmlformats.org/officeDocument/2006/relationships/tags" Target="../tags/tag554.xml" /><Relationship Id="rId19" Type="http://schemas.openxmlformats.org/officeDocument/2006/relationships/tags" Target="../tags/tag555.xml" /><Relationship Id="rId2" Type="http://schemas.openxmlformats.org/officeDocument/2006/relationships/tags" Target="../tags/tag538.xml" /><Relationship Id="rId20" Type="http://schemas.openxmlformats.org/officeDocument/2006/relationships/tags" Target="../tags/tag556.xml" /><Relationship Id="rId21" Type="http://schemas.openxmlformats.org/officeDocument/2006/relationships/tags" Target="../tags/tag557.xml" /><Relationship Id="rId22" Type="http://schemas.openxmlformats.org/officeDocument/2006/relationships/tags" Target="../tags/tag558.xml" /><Relationship Id="rId23" Type="http://schemas.openxmlformats.org/officeDocument/2006/relationships/tags" Target="../tags/tag559.xml" /><Relationship Id="rId24" Type="http://schemas.openxmlformats.org/officeDocument/2006/relationships/tags" Target="../tags/tag560.xml" /><Relationship Id="rId25" Type="http://schemas.openxmlformats.org/officeDocument/2006/relationships/tags" Target="../tags/tag561.xml" /><Relationship Id="rId26" Type="http://schemas.openxmlformats.org/officeDocument/2006/relationships/tags" Target="../tags/tag562.xml" /><Relationship Id="rId27" Type="http://schemas.openxmlformats.org/officeDocument/2006/relationships/tags" Target="../tags/tag563.xml" /><Relationship Id="rId28" Type="http://schemas.openxmlformats.org/officeDocument/2006/relationships/tags" Target="../tags/tag564.xml" /><Relationship Id="rId29" Type="http://schemas.openxmlformats.org/officeDocument/2006/relationships/tags" Target="../tags/tag565.xml" /><Relationship Id="rId3" Type="http://schemas.openxmlformats.org/officeDocument/2006/relationships/tags" Target="../tags/tag539.xml" /><Relationship Id="rId30" Type="http://schemas.openxmlformats.org/officeDocument/2006/relationships/tags" Target="../tags/tag566.xml" /><Relationship Id="rId31" Type="http://schemas.openxmlformats.org/officeDocument/2006/relationships/tags" Target="../tags/tag567.xml" /><Relationship Id="rId4" Type="http://schemas.openxmlformats.org/officeDocument/2006/relationships/tags" Target="../tags/tag540.xml" /><Relationship Id="rId5" Type="http://schemas.openxmlformats.org/officeDocument/2006/relationships/tags" Target="../tags/tag541.xml" /><Relationship Id="rId6" Type="http://schemas.openxmlformats.org/officeDocument/2006/relationships/tags" Target="../tags/tag542.xml" /><Relationship Id="rId7" Type="http://schemas.openxmlformats.org/officeDocument/2006/relationships/tags" Target="../tags/tag543.xml" /><Relationship Id="rId8" Type="http://schemas.openxmlformats.org/officeDocument/2006/relationships/tags" Target="../tags/tag544.xml" /><Relationship Id="rId9" Type="http://schemas.openxmlformats.org/officeDocument/2006/relationships/tags" Target="../tags/tag54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76.xml" /><Relationship Id="rId11" Type="http://schemas.openxmlformats.org/officeDocument/2006/relationships/tags" Target="../tags/tag577.xml" /><Relationship Id="rId12" Type="http://schemas.openxmlformats.org/officeDocument/2006/relationships/tags" Target="../tags/tag578.xml" /><Relationship Id="rId13" Type="http://schemas.openxmlformats.org/officeDocument/2006/relationships/tags" Target="../tags/tag579.xml" /><Relationship Id="rId14" Type="http://schemas.openxmlformats.org/officeDocument/2006/relationships/tags" Target="../tags/tag580.xml" /><Relationship Id="rId15" Type="http://schemas.openxmlformats.org/officeDocument/2006/relationships/tags" Target="../tags/tag581.xml" /><Relationship Id="rId16" Type="http://schemas.openxmlformats.org/officeDocument/2006/relationships/tags" Target="../tags/tag582.xml" /><Relationship Id="rId17" Type="http://schemas.openxmlformats.org/officeDocument/2006/relationships/tags" Target="../tags/tag583.xml" /><Relationship Id="rId18" Type="http://schemas.openxmlformats.org/officeDocument/2006/relationships/tags" Target="../tags/tag584.xml" /><Relationship Id="rId19" Type="http://schemas.openxmlformats.org/officeDocument/2006/relationships/tags" Target="../tags/tag585.xml" /><Relationship Id="rId2" Type="http://schemas.openxmlformats.org/officeDocument/2006/relationships/tags" Target="../tags/tag568.xml" /><Relationship Id="rId20" Type="http://schemas.openxmlformats.org/officeDocument/2006/relationships/tags" Target="../tags/tag586.xml" /><Relationship Id="rId21" Type="http://schemas.openxmlformats.org/officeDocument/2006/relationships/tags" Target="../tags/tag587.xml" /><Relationship Id="rId3" Type="http://schemas.openxmlformats.org/officeDocument/2006/relationships/tags" Target="../tags/tag569.xml" /><Relationship Id="rId4" Type="http://schemas.openxmlformats.org/officeDocument/2006/relationships/tags" Target="../tags/tag570.xml" /><Relationship Id="rId5" Type="http://schemas.openxmlformats.org/officeDocument/2006/relationships/tags" Target="../tags/tag571.xml" /><Relationship Id="rId6" Type="http://schemas.openxmlformats.org/officeDocument/2006/relationships/tags" Target="../tags/tag572.xml" /><Relationship Id="rId7" Type="http://schemas.openxmlformats.org/officeDocument/2006/relationships/tags" Target="../tags/tag573.xml" /><Relationship Id="rId8" Type="http://schemas.openxmlformats.org/officeDocument/2006/relationships/tags" Target="../tags/tag574.xml" /><Relationship Id="rId9" Type="http://schemas.openxmlformats.org/officeDocument/2006/relationships/tags" Target="../tags/tag5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88.xml" /><Relationship Id="rId4" Type="http://schemas.openxmlformats.org/officeDocument/2006/relationships/tags" Target="../tags/tag589.xml" /><Relationship Id="rId5" Type="http://schemas.openxmlformats.org/officeDocument/2006/relationships/tags" Target="../tags/tag59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99.xml" /><Relationship Id="rId11" Type="http://schemas.openxmlformats.org/officeDocument/2006/relationships/tags" Target="../tags/tag600.xml" /><Relationship Id="rId12" Type="http://schemas.openxmlformats.org/officeDocument/2006/relationships/tags" Target="../tags/tag601.xml" /><Relationship Id="rId13" Type="http://schemas.openxmlformats.org/officeDocument/2006/relationships/tags" Target="../tags/tag602.xml" /><Relationship Id="rId14" Type="http://schemas.openxmlformats.org/officeDocument/2006/relationships/tags" Target="../tags/tag603.xml" /><Relationship Id="rId15" Type="http://schemas.openxmlformats.org/officeDocument/2006/relationships/tags" Target="../tags/tag604.xml" /><Relationship Id="rId16" Type="http://schemas.openxmlformats.org/officeDocument/2006/relationships/tags" Target="../tags/tag605.xml" /><Relationship Id="rId17" Type="http://schemas.openxmlformats.org/officeDocument/2006/relationships/tags" Target="../tags/tag606.xml" /><Relationship Id="rId18" Type="http://schemas.openxmlformats.org/officeDocument/2006/relationships/tags" Target="../tags/tag607.xml" /><Relationship Id="rId19" Type="http://schemas.openxmlformats.org/officeDocument/2006/relationships/tags" Target="../tags/tag608.xml" /><Relationship Id="rId2" Type="http://schemas.openxmlformats.org/officeDocument/2006/relationships/tags" Target="../tags/tag591.xml" /><Relationship Id="rId20" Type="http://schemas.openxmlformats.org/officeDocument/2006/relationships/tags" Target="../tags/tag609.xml" /><Relationship Id="rId21" Type="http://schemas.openxmlformats.org/officeDocument/2006/relationships/tags" Target="../tags/tag610.xml" /><Relationship Id="rId3" Type="http://schemas.openxmlformats.org/officeDocument/2006/relationships/tags" Target="../tags/tag592.xml" /><Relationship Id="rId4" Type="http://schemas.openxmlformats.org/officeDocument/2006/relationships/tags" Target="../tags/tag593.xml" /><Relationship Id="rId5" Type="http://schemas.openxmlformats.org/officeDocument/2006/relationships/tags" Target="../tags/tag594.xml" /><Relationship Id="rId6" Type="http://schemas.openxmlformats.org/officeDocument/2006/relationships/tags" Target="../tags/tag595.xml" /><Relationship Id="rId7" Type="http://schemas.openxmlformats.org/officeDocument/2006/relationships/tags" Target="../tags/tag596.xml" /><Relationship Id="rId8" Type="http://schemas.openxmlformats.org/officeDocument/2006/relationships/tags" Target="../tags/tag597.xml" /><Relationship Id="rId9" Type="http://schemas.openxmlformats.org/officeDocument/2006/relationships/tags" Target="../tags/tag59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0703503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疾病的诊断和治疗的教学设计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教学目标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教学内容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教学方法和手段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教学过程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教学评价与反馈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50728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30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32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34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36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38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40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4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4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4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4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5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5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5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56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58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60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6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64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掌握疾病的基本概念和分类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66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学会疾病的预防和自我保健方法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68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掌握疾病的治疗原则和常用药物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70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理解疾病的诊断方法和步骤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8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50816" name="Freeform 27"/>
          <p:cNvSpPr/>
          <p:nvPr>
            <p:custDataLst>
              <p:tags r:id="rId2"/>
            </p:custDataLst>
          </p:nvPr>
        </p:nvSpPr>
        <p:spPr bwMode="auto">
          <a:xfrm>
            <a:off x="838200" y="5699977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18" name="矩形: 圆角 32"/>
          <p:cNvSpPr/>
          <p:nvPr>
            <p:custDataLst>
              <p:tags r:id="rId3"/>
            </p:custDataLst>
          </p:nvPr>
        </p:nvSpPr>
        <p:spPr>
          <a:xfrm flipH="1">
            <a:off x="962839" y="1322714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20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838200" y="4922375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0822" name="正文"/>
          <p:cNvSpPr txBox="1"/>
          <p:nvPr>
            <p:custDataLst>
              <p:tags r:id="rId5"/>
            </p:custDataLst>
          </p:nvPr>
        </p:nvSpPr>
        <p:spPr>
          <a:xfrm>
            <a:off x="1092440" y="1410148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掌握疾病的诊断和治疗基本知识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824" name="标题"/>
          <p:cNvSpPr txBox="1"/>
          <p:nvPr>
            <p:custDataLst>
              <p:tags r:id="rId6"/>
            </p:custDataLst>
          </p:nvPr>
        </p:nvSpPr>
        <p:spPr>
          <a:xfrm>
            <a:off x="905170" y="4970123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826" name="Freeform 27"/>
          <p:cNvSpPr/>
          <p:nvPr>
            <p:custDataLst>
              <p:tags r:id="rId7"/>
            </p:custDataLst>
          </p:nvPr>
        </p:nvSpPr>
        <p:spPr bwMode="auto">
          <a:xfrm>
            <a:off x="3585228" y="5699977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28" name="矩形: 圆角 38"/>
          <p:cNvSpPr/>
          <p:nvPr>
            <p:custDataLst>
              <p:tags r:id="rId8"/>
            </p:custDataLst>
          </p:nvPr>
        </p:nvSpPr>
        <p:spPr>
          <a:xfrm flipH="1">
            <a:off x="3709868" y="1322714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30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85228" y="4922375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0832" name="正文"/>
          <p:cNvSpPr txBox="1"/>
          <p:nvPr>
            <p:custDataLst>
              <p:tags r:id="rId10"/>
            </p:custDataLst>
          </p:nvPr>
        </p:nvSpPr>
        <p:spPr>
          <a:xfrm>
            <a:off x="3839468" y="1410148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学会运用诊断和治疗方法进行实践操作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834" name="标题"/>
          <p:cNvSpPr txBox="1"/>
          <p:nvPr>
            <p:custDataLst>
              <p:tags r:id="rId11"/>
            </p:custDataLst>
          </p:nvPr>
        </p:nvSpPr>
        <p:spPr>
          <a:xfrm>
            <a:off x="3652199" y="4970123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836" name="Freeform 27"/>
          <p:cNvSpPr/>
          <p:nvPr>
            <p:custDataLst>
              <p:tags r:id="rId12"/>
            </p:custDataLst>
          </p:nvPr>
        </p:nvSpPr>
        <p:spPr bwMode="auto">
          <a:xfrm>
            <a:off x="6332257" y="5699977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38" name="矩形: 圆角 68"/>
          <p:cNvSpPr/>
          <p:nvPr>
            <p:custDataLst>
              <p:tags r:id="rId13"/>
            </p:custDataLst>
          </p:nvPr>
        </p:nvSpPr>
        <p:spPr>
          <a:xfrm flipH="1">
            <a:off x="6456896" y="1322714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40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2257" y="4922375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0842" name="正文"/>
          <p:cNvSpPr txBox="1"/>
          <p:nvPr>
            <p:custDataLst>
              <p:tags r:id="rId15"/>
            </p:custDataLst>
          </p:nvPr>
        </p:nvSpPr>
        <p:spPr>
          <a:xfrm>
            <a:off x="6586496" y="1410148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提高分析问题和解决问题的能力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844" name="标题"/>
          <p:cNvSpPr txBox="1"/>
          <p:nvPr>
            <p:custDataLst>
              <p:tags r:id="rId16"/>
            </p:custDataLst>
          </p:nvPr>
        </p:nvSpPr>
        <p:spPr>
          <a:xfrm>
            <a:off x="6399227" y="4970123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846" name="Freeform 27"/>
          <p:cNvSpPr/>
          <p:nvPr>
            <p:custDataLst>
              <p:tags r:id="rId17"/>
            </p:custDataLst>
          </p:nvPr>
        </p:nvSpPr>
        <p:spPr bwMode="auto">
          <a:xfrm>
            <a:off x="9079285" y="5699977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48" name="矩形: 圆角 74"/>
          <p:cNvSpPr/>
          <p:nvPr>
            <p:custDataLst>
              <p:tags r:id="rId18"/>
            </p:custDataLst>
          </p:nvPr>
        </p:nvSpPr>
        <p:spPr>
          <a:xfrm flipH="1">
            <a:off x="9204545" y="1322714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50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079285" y="4922375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50852" name="正文"/>
          <p:cNvSpPr txBox="1"/>
          <p:nvPr>
            <p:custDataLst>
              <p:tags r:id="rId20"/>
            </p:custDataLst>
          </p:nvPr>
        </p:nvSpPr>
        <p:spPr>
          <a:xfrm>
            <a:off x="9333525" y="1410148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培养团队合作和沟通能力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50854" name="标题"/>
          <p:cNvSpPr txBox="1"/>
          <p:nvPr>
            <p:custDataLst>
              <p:tags r:id="rId21"/>
            </p:custDataLst>
          </p:nvPr>
        </p:nvSpPr>
        <p:spPr>
          <a:xfrm>
            <a:off x="9146876" y="4970123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情感态度和价值观目标</a:t>
            </a:r>
            <a:endParaRPr lang="zh-CN" altLang="en-US"/>
          </a:p>
        </p:txBody>
      </p:sp>
      <p:sp>
        <p:nvSpPr>
          <p:cNvPr id="1050900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02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04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06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08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910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12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1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91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91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2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2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92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92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928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930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932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93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936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培养学生对疾病的正确认识和态度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38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引导学生尊重生命，珍爱健康，关注社会健康问题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40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培养学生的社会责任感和关爱他人的品质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42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引导学生树立正确的健康观念和价值观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8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教学内容</a:t>
            </a:r>
            <a:endParaRPr lang="zh-CN" altLang="en-US"/>
          </a:p>
        </p:txBody>
      </p:sp>
      <p:sp>
        <p:nvSpPr>
          <p:cNvPr id="105098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疾病诊断的方法和流程</a:t>
            </a:r>
            <a:endParaRPr lang="zh-CN" altLang="en-US"/>
          </a:p>
        </p:txBody>
      </p:sp>
      <p:sp>
        <p:nvSpPr>
          <p:cNvPr id="1051310" name="剪去对角的矩形 3"/>
          <p:cNvSpPr/>
          <p:nvPr>
            <p:custDataLst>
              <p:tags r:id="rId2"/>
            </p:custDataLst>
          </p:nvPr>
        </p:nvSpPr>
        <p:spPr>
          <a:xfrm>
            <a:off x="843684" y="1699735"/>
            <a:ext cx="695656" cy="676119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51312" name="文本框 18"/>
          <p:cNvSpPr txBox="1"/>
          <p:nvPr>
            <p:custDataLst>
              <p:tags r:id="rId3"/>
            </p:custDataLst>
          </p:nvPr>
        </p:nvSpPr>
        <p:spPr>
          <a:xfrm>
            <a:off x="843074" y="1717404"/>
            <a:ext cx="697750" cy="641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312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01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  <p:sp>
        <p:nvSpPr>
          <p:cNvPr id="1051314" name="矩形 14"/>
          <p:cNvSpPr/>
          <p:nvPr>
            <p:custDataLst>
              <p:tags r:id="rId4"/>
            </p:custDataLst>
          </p:nvPr>
        </p:nvSpPr>
        <p:spPr>
          <a:xfrm>
            <a:off x="1623565" y="1373160"/>
            <a:ext cx="4258051" cy="1329905"/>
          </a:xfrm>
          <a:prstGeom prst="rect">
            <a:avLst/>
          </a:prstGeom>
          <a:noFill/>
          <a:ln w="63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1316" name="文本框 15"/>
          <p:cNvSpPr txBox="1"/>
          <p:nvPr>
            <p:custDataLst>
              <p:tags r:id="rId5"/>
            </p:custDataLst>
          </p:nvPr>
        </p:nvSpPr>
        <p:spPr>
          <a:xfrm>
            <a:off x="1749686" y="1408498"/>
            <a:ext cx="3985252" cy="126675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7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病史采集：了解患者的症状、体征、家族史等基本信息</a:t>
            </a:r>
            <a:endParaRPr lang="zh-CN" altLang="en-US" sz="17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18" name="剪去对角的矩形 44"/>
          <p:cNvSpPr/>
          <p:nvPr>
            <p:custDataLst>
              <p:tags r:id="rId6"/>
            </p:custDataLst>
          </p:nvPr>
        </p:nvSpPr>
        <p:spPr>
          <a:xfrm>
            <a:off x="6316865" y="3294835"/>
            <a:ext cx="695656" cy="675421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51320" name="文本框 47"/>
          <p:cNvSpPr txBox="1"/>
          <p:nvPr>
            <p:custDataLst>
              <p:tags r:id="rId7"/>
            </p:custDataLst>
          </p:nvPr>
        </p:nvSpPr>
        <p:spPr>
          <a:xfrm>
            <a:off x="6315646" y="3312505"/>
            <a:ext cx="697750" cy="641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312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05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  <p:sp>
        <p:nvSpPr>
          <p:cNvPr id="1051322" name="矩形 45"/>
          <p:cNvSpPr/>
          <p:nvPr>
            <p:custDataLst>
              <p:tags r:id="rId8"/>
            </p:custDataLst>
          </p:nvPr>
        </p:nvSpPr>
        <p:spPr>
          <a:xfrm>
            <a:off x="7096137" y="2968869"/>
            <a:ext cx="4258051" cy="1328048"/>
          </a:xfrm>
          <a:prstGeom prst="rect">
            <a:avLst/>
          </a:prstGeom>
          <a:noFill/>
          <a:ln w="63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1324" name="文本框 46"/>
          <p:cNvSpPr txBox="1"/>
          <p:nvPr>
            <p:custDataLst>
              <p:tags r:id="rId9"/>
            </p:custDataLst>
          </p:nvPr>
        </p:nvSpPr>
        <p:spPr>
          <a:xfrm>
            <a:off x="7212509" y="3002989"/>
            <a:ext cx="3985252" cy="126675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7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病理学检查：通过组织切片、细胞学等方法检查患者的病理变化</a:t>
            </a:r>
            <a:endParaRPr lang="zh-CN" altLang="en-US" sz="17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6" name="剪去对角的矩形 48"/>
          <p:cNvSpPr/>
          <p:nvPr>
            <p:custDataLst>
              <p:tags r:id="rId10"/>
            </p:custDataLst>
          </p:nvPr>
        </p:nvSpPr>
        <p:spPr>
          <a:xfrm>
            <a:off x="839419" y="4919181"/>
            <a:ext cx="695656" cy="676119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51328" name="文本框 51"/>
          <p:cNvSpPr txBox="1"/>
          <p:nvPr>
            <p:custDataLst>
              <p:tags r:id="rId11"/>
            </p:custDataLst>
          </p:nvPr>
        </p:nvSpPr>
        <p:spPr>
          <a:xfrm>
            <a:off x="838200" y="4936851"/>
            <a:ext cx="697750" cy="641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312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03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  <p:sp>
        <p:nvSpPr>
          <p:cNvPr id="1051330" name="矩形 49"/>
          <p:cNvSpPr/>
          <p:nvPr>
            <p:custDataLst>
              <p:tags r:id="rId12"/>
            </p:custDataLst>
          </p:nvPr>
        </p:nvSpPr>
        <p:spPr>
          <a:xfrm>
            <a:off x="1618690" y="4592606"/>
            <a:ext cx="4258051" cy="1329905"/>
          </a:xfrm>
          <a:prstGeom prst="rect">
            <a:avLst/>
          </a:prstGeom>
          <a:noFill/>
          <a:ln w="63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1332" name="文本框 50"/>
          <p:cNvSpPr txBox="1"/>
          <p:nvPr>
            <p:custDataLst>
              <p:tags r:id="rId13"/>
            </p:custDataLst>
          </p:nvPr>
        </p:nvSpPr>
        <p:spPr>
          <a:xfrm>
            <a:off x="1735673" y="4627335"/>
            <a:ext cx="3985252" cy="126675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7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实验室检查：通过血液、尿液、粪便等样本的检测，了解患者的生理生化指标</a:t>
            </a:r>
            <a:endParaRPr lang="zh-CN" altLang="en-US" sz="17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4" name="剪去对角的矩形 52"/>
          <p:cNvSpPr/>
          <p:nvPr>
            <p:custDataLst>
              <p:tags r:id="rId14"/>
            </p:custDataLst>
          </p:nvPr>
        </p:nvSpPr>
        <p:spPr>
          <a:xfrm>
            <a:off x="839419" y="3314332"/>
            <a:ext cx="695656" cy="675421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51336" name="文本框 55"/>
          <p:cNvSpPr txBox="1"/>
          <p:nvPr>
            <p:custDataLst>
              <p:tags r:id="rId15"/>
            </p:custDataLst>
          </p:nvPr>
        </p:nvSpPr>
        <p:spPr>
          <a:xfrm>
            <a:off x="838200" y="3332002"/>
            <a:ext cx="697750" cy="641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312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02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  <p:sp>
        <p:nvSpPr>
          <p:cNvPr id="1051338" name="矩形 53"/>
          <p:cNvSpPr/>
          <p:nvPr>
            <p:custDataLst>
              <p:tags r:id="rId16"/>
            </p:custDataLst>
          </p:nvPr>
        </p:nvSpPr>
        <p:spPr>
          <a:xfrm>
            <a:off x="1618690" y="2988366"/>
            <a:ext cx="4258051" cy="1328048"/>
          </a:xfrm>
          <a:prstGeom prst="rect">
            <a:avLst/>
          </a:prstGeom>
          <a:noFill/>
          <a:ln w="63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1340" name="文本框 54"/>
          <p:cNvSpPr txBox="1"/>
          <p:nvPr>
            <p:custDataLst>
              <p:tags r:id="rId17"/>
            </p:custDataLst>
          </p:nvPr>
        </p:nvSpPr>
        <p:spPr>
          <a:xfrm>
            <a:off x="1735673" y="3021877"/>
            <a:ext cx="3985252" cy="126675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7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体格检查：通过视、触、叩、听等方法检查患者的身体情况</a:t>
            </a:r>
            <a:endParaRPr lang="zh-CN" altLang="en-US" sz="17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42" name="剪去对角的矩形 56"/>
          <p:cNvSpPr/>
          <p:nvPr>
            <p:custDataLst>
              <p:tags r:id="rId18"/>
            </p:custDataLst>
          </p:nvPr>
        </p:nvSpPr>
        <p:spPr>
          <a:xfrm>
            <a:off x="6316865" y="1682675"/>
            <a:ext cx="695656" cy="675421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51344" name="文本框 59"/>
          <p:cNvSpPr txBox="1"/>
          <p:nvPr>
            <p:custDataLst>
              <p:tags r:id="rId19"/>
            </p:custDataLst>
          </p:nvPr>
        </p:nvSpPr>
        <p:spPr>
          <a:xfrm>
            <a:off x="6315646" y="1699125"/>
            <a:ext cx="697750" cy="641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312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04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  <p:sp>
        <p:nvSpPr>
          <p:cNvPr id="1051346" name="矩形 57"/>
          <p:cNvSpPr/>
          <p:nvPr>
            <p:custDataLst>
              <p:tags r:id="rId20"/>
            </p:custDataLst>
          </p:nvPr>
        </p:nvSpPr>
        <p:spPr>
          <a:xfrm>
            <a:off x="7096137" y="1355490"/>
            <a:ext cx="4258051" cy="1328048"/>
          </a:xfrm>
          <a:prstGeom prst="rect">
            <a:avLst/>
          </a:prstGeom>
          <a:noFill/>
          <a:ln w="63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1348" name="文本框 58"/>
          <p:cNvSpPr txBox="1"/>
          <p:nvPr>
            <p:custDataLst>
              <p:tags r:id="rId21"/>
            </p:custDataLst>
          </p:nvPr>
        </p:nvSpPr>
        <p:spPr>
          <a:xfrm>
            <a:off x="7212509" y="1389610"/>
            <a:ext cx="3985252" cy="126675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7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影像学检查：通过X光、CT、MRI等方法检查患者的器官结构和功能</a:t>
            </a:r>
            <a:endParaRPr lang="zh-CN" altLang="en-US" sz="17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50" name="矩形 9"/>
          <p:cNvSpPr/>
          <p:nvPr>
            <p:custDataLst>
              <p:tags r:id="rId22"/>
            </p:custDataLst>
          </p:nvPr>
        </p:nvSpPr>
        <p:spPr>
          <a:xfrm>
            <a:off x="7096137" y="4573718"/>
            <a:ext cx="4258051" cy="1328048"/>
          </a:xfrm>
          <a:prstGeom prst="rect">
            <a:avLst/>
          </a:prstGeom>
          <a:noFill/>
          <a:ln w="63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1352" name="文本框 10"/>
          <p:cNvSpPr txBox="1"/>
          <p:nvPr>
            <p:custDataLst>
              <p:tags r:id="rId23"/>
            </p:custDataLst>
          </p:nvPr>
        </p:nvSpPr>
        <p:spPr>
          <a:xfrm>
            <a:off x="7212509" y="4607838"/>
            <a:ext cx="3985252" cy="1266752"/>
          </a:xfrm>
          <a:prstGeom prst="rect">
            <a:avLst/>
          </a:prstGeom>
          <a:noFill/>
        </p:spPr>
        <p:txBody>
          <a:bodyPr wrap="square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诊断流程：根据病史、体格检查、实验室检查、影像学检查、病理学检查等结果，综合分析，得出诊断结论。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54" name="剪去对角的矩形 8"/>
          <p:cNvSpPr/>
          <p:nvPr>
            <p:custDataLst>
              <p:tags r:id="rId24"/>
            </p:custDataLst>
          </p:nvPr>
        </p:nvSpPr>
        <p:spPr>
          <a:xfrm>
            <a:off x="6316865" y="4900294"/>
            <a:ext cx="695656" cy="675421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51356" name="文本框 11"/>
          <p:cNvSpPr txBox="1"/>
          <p:nvPr>
            <p:custDataLst>
              <p:tags r:id="rId25"/>
            </p:custDataLst>
          </p:nvPr>
        </p:nvSpPr>
        <p:spPr>
          <a:xfrm>
            <a:off x="6315646" y="4917963"/>
            <a:ext cx="697750" cy="641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312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200" b="1" spc="150">
                <a:solidFill>
                  <a:srgbClr val="FFFFFF"/>
                </a:solidFill>
                <a:latin typeface="+mn-ea"/>
                <a:cs typeface="+mj-lt"/>
              </a:rPr>
              <a:t>06</a:t>
            </a:r>
            <a:endParaRPr lang="en-US" altLang="zh-CN" sz="3200" b="1" spc="150">
              <a:solidFill>
                <a:srgbClr val="FFFFFF"/>
              </a:solidFill>
              <a:latin typeface="+mn-ea"/>
              <a:cs typeface="+mj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4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常见疾病的诊断标准及案例分析</a:t>
            </a:r>
            <a:endParaRPr lang="zh-CN" altLang="en-US"/>
          </a:p>
        </p:txBody>
      </p:sp>
      <p:sp>
        <p:nvSpPr>
          <p:cNvPr id="1051402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04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06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08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高血压：症状包括头晕、头痛、心悸等，诊断标准包括血压、心电图等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10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12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14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16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感冒：症状包括咳嗽、流涕、发热等，诊断标准包括血常规、胸片等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18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20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22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24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糖尿病：症状包括多饮、多尿、多食、体重下降等，诊断标准包括血糖、尿糖等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26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28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30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32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癌症：症状包括肿块、疼痛、出血等，诊断标准包括活检、影像学检查等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4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治疗方法及适用范围</a:t>
            </a:r>
            <a:endParaRPr lang="zh-CN" altLang="en-US"/>
          </a:p>
        </p:txBody>
      </p:sp>
      <p:sp>
        <p:nvSpPr>
          <p:cNvPr id="105147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395209" y="2101978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80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410428" y="3993374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82" name="任意多边形 4"/>
          <p:cNvSpPr/>
          <p:nvPr>
            <p:custDataLst>
              <p:tags r:id="rId4"/>
            </p:custDataLst>
          </p:nvPr>
        </p:nvSpPr>
        <p:spPr>
          <a:xfrm>
            <a:off x="925252" y="2656552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84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2220076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25252" y="3085723"/>
            <a:ext cx="1524019" cy="148999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药物治疗：针对不同疾病选择合适的药物，如抗生素、抗病毒药等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88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88234" y="2101369"/>
            <a:ext cx="583533" cy="169822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90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902235" y="3993374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92" name="任意多边形 18"/>
          <p:cNvSpPr/>
          <p:nvPr>
            <p:custDataLst>
              <p:tags r:id="rId9"/>
            </p:custDataLst>
          </p:nvPr>
        </p:nvSpPr>
        <p:spPr>
          <a:xfrm>
            <a:off x="4418277" y="2656552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94" name="任意多边形 19"/>
          <p:cNvSpPr/>
          <p:nvPr>
            <p:custDataLst>
              <p:tags r:id="rId10"/>
            </p:custDataLst>
          </p:nvPr>
        </p:nvSpPr>
        <p:spPr>
          <a:xfrm flipV="1">
            <a:off x="4330616" y="2220076"/>
            <a:ext cx="1698225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417668" y="3079027"/>
            <a:ext cx="1524588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2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物理治疗：通过物理手段进行治疗，如针灸、按摩、热敷等</a:t>
            </a:r>
            <a:endParaRPr lang="zh-CN" altLang="en-US" sz="12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98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34138" y="2127546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0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48748" y="4017724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2" name="任意多边形 25"/>
          <p:cNvSpPr/>
          <p:nvPr>
            <p:custDataLst>
              <p:tags r:id="rId14"/>
            </p:custDataLst>
          </p:nvPr>
        </p:nvSpPr>
        <p:spPr>
          <a:xfrm>
            <a:off x="6163572" y="2681511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4" name="任意多边形 26"/>
          <p:cNvSpPr/>
          <p:nvPr>
            <p:custDataLst>
              <p:tags r:id="rId15"/>
            </p:custDataLst>
          </p:nvPr>
        </p:nvSpPr>
        <p:spPr>
          <a:xfrm flipV="1">
            <a:off x="6077129" y="2245644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80" y="3103986"/>
            <a:ext cx="1524019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2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心理治疗：针对心理疾病进行治疗，如心理咨询、心理辅导等</a:t>
            </a:r>
            <a:endParaRPr lang="zh-CN" altLang="en-US" sz="12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508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156332" y="4001896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10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141113" y="2110501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12" name="任意多边形 11"/>
          <p:cNvSpPr/>
          <p:nvPr>
            <p:custDataLst>
              <p:tags r:id="rId19"/>
            </p:custDataLst>
          </p:nvPr>
        </p:nvSpPr>
        <p:spPr>
          <a:xfrm>
            <a:off x="2671764" y="2664466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14" name="任意多边形 12"/>
          <p:cNvSpPr/>
          <p:nvPr>
            <p:custDataLst>
              <p:tags r:id="rId20"/>
            </p:custDataLst>
          </p:nvPr>
        </p:nvSpPr>
        <p:spPr>
          <a:xfrm flipV="1">
            <a:off x="2584712" y="2228599"/>
            <a:ext cx="1697087" cy="81637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671764" y="3082070"/>
            <a:ext cx="1524019" cy="15120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2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手术治疗：针对某些疾病需要进行手术治疗，如肿瘤切除、骨折修复等</a:t>
            </a:r>
            <a:endParaRPr lang="zh-CN" altLang="en-US" sz="12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518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380041" y="2127546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20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394651" y="4017724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22" name="任意多边形 25"/>
          <p:cNvSpPr/>
          <p:nvPr>
            <p:custDataLst>
              <p:tags r:id="rId24"/>
            </p:custDataLst>
          </p:nvPr>
        </p:nvSpPr>
        <p:spPr>
          <a:xfrm>
            <a:off x="7910084" y="2681511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24" name="任意多边形 26"/>
          <p:cNvSpPr/>
          <p:nvPr>
            <p:custDataLst>
              <p:tags r:id="rId25"/>
            </p:custDataLst>
          </p:nvPr>
        </p:nvSpPr>
        <p:spPr>
          <a:xfrm flipV="1">
            <a:off x="7823032" y="2245644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10084" y="3096681"/>
            <a:ext cx="1524019" cy="151685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2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饮食治疗：通过调整饮食结构进行治疗，如糖尿病、高血压等疾病的饮食控制</a:t>
            </a:r>
            <a:endParaRPr lang="zh-CN" altLang="en-US" sz="12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528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212997" y="2127546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30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228216" y="4017724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32" name="任意多边形 25"/>
          <p:cNvSpPr/>
          <p:nvPr>
            <p:custDataLst>
              <p:tags r:id="rId29"/>
            </p:custDataLst>
          </p:nvPr>
        </p:nvSpPr>
        <p:spPr>
          <a:xfrm>
            <a:off x="9743039" y="2681511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34" name="任意多边形 26"/>
          <p:cNvSpPr/>
          <p:nvPr>
            <p:custDataLst>
              <p:tags r:id="rId30"/>
            </p:custDataLst>
          </p:nvPr>
        </p:nvSpPr>
        <p:spPr>
          <a:xfrm flipV="1">
            <a:off x="9656597" y="2245644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743648" y="3102159"/>
            <a:ext cx="1524019" cy="150583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2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运动治疗：通过运动进行治疗，如康复训练、健身运动等</a:t>
            </a:r>
            <a:endParaRPr lang="zh-CN" altLang="en-US" sz="12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5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疾病预防和控制的重要性</a:t>
            </a:r>
            <a:endParaRPr lang="zh-CN" altLang="en-US"/>
          </a:p>
        </p:txBody>
      </p:sp>
      <p:sp>
        <p:nvSpPr>
          <p:cNvPr id="1051582" name="任意多边形 35"/>
          <p:cNvSpPr/>
          <p:nvPr>
            <p:custDataLst>
              <p:tags r:id="rId2"/>
            </p:custDataLst>
          </p:nvPr>
        </p:nvSpPr>
        <p:spPr>
          <a:xfrm>
            <a:off x="838200" y="1358812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1584" name="任意多边形 39"/>
          <p:cNvSpPr/>
          <p:nvPr>
            <p:custDataLst>
              <p:tags r:id="rId3"/>
            </p:custDataLst>
          </p:nvPr>
        </p:nvSpPr>
        <p:spPr>
          <a:xfrm>
            <a:off x="917974" y="1445285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169397" y="1659640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1586" name="正文"/>
          <p:cNvSpPr txBox="1"/>
          <p:nvPr>
            <p:custDataLst>
              <p:tags r:id="rId5"/>
            </p:custDataLst>
          </p:nvPr>
        </p:nvSpPr>
        <p:spPr>
          <a:xfrm>
            <a:off x="2422117" y="1431279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疾病预防和控制是维护公共卫生的重要手段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1588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137811" y="1427625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51590" name="任意多边形 45"/>
          <p:cNvSpPr/>
          <p:nvPr>
            <p:custDataLst>
              <p:tags r:id="rId7"/>
            </p:custDataLst>
          </p:nvPr>
        </p:nvSpPr>
        <p:spPr>
          <a:xfrm>
            <a:off x="838200" y="2545075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1592" name="任意多边形 46"/>
          <p:cNvSpPr/>
          <p:nvPr>
            <p:custDataLst>
              <p:tags r:id="rId8"/>
            </p:custDataLst>
          </p:nvPr>
        </p:nvSpPr>
        <p:spPr>
          <a:xfrm>
            <a:off x="917974" y="2631548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169397" y="2845903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1594" name="正文"/>
          <p:cNvSpPr txBox="1"/>
          <p:nvPr>
            <p:custDataLst>
              <p:tags r:id="rId10"/>
            </p:custDataLst>
          </p:nvPr>
        </p:nvSpPr>
        <p:spPr>
          <a:xfrm>
            <a:off x="2422117" y="2617542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预防和控制疾病可以减少医疗费用和社会负担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1596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137811" y="2613888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51598" name="任意多边形 51"/>
          <p:cNvSpPr/>
          <p:nvPr>
            <p:custDataLst>
              <p:tags r:id="rId12"/>
            </p:custDataLst>
          </p:nvPr>
        </p:nvSpPr>
        <p:spPr>
          <a:xfrm>
            <a:off x="838200" y="3731338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1600" name="任意多边形 52"/>
          <p:cNvSpPr/>
          <p:nvPr>
            <p:custDataLst>
              <p:tags r:id="rId13"/>
            </p:custDataLst>
          </p:nvPr>
        </p:nvSpPr>
        <p:spPr>
          <a:xfrm>
            <a:off x="917974" y="3817811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169397" y="4032166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1602" name="正文"/>
          <p:cNvSpPr txBox="1"/>
          <p:nvPr>
            <p:custDataLst>
              <p:tags r:id="rId15"/>
            </p:custDataLst>
          </p:nvPr>
        </p:nvSpPr>
        <p:spPr>
          <a:xfrm>
            <a:off x="2422117" y="3803804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预防和控制疾病可以提高人们的生活质量和健康水平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1604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137811" y="3800151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51606" name="任意多边形 57"/>
          <p:cNvSpPr/>
          <p:nvPr>
            <p:custDataLst>
              <p:tags r:id="rId17"/>
            </p:custDataLst>
          </p:nvPr>
        </p:nvSpPr>
        <p:spPr>
          <a:xfrm>
            <a:off x="838200" y="4917601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1608" name="任意多边形 58"/>
          <p:cNvSpPr/>
          <p:nvPr>
            <p:custDataLst>
              <p:tags r:id="rId18"/>
            </p:custDataLst>
          </p:nvPr>
        </p:nvSpPr>
        <p:spPr>
          <a:xfrm>
            <a:off x="917974" y="5004074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169397" y="5218429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1610" name="正文"/>
          <p:cNvSpPr txBox="1"/>
          <p:nvPr>
            <p:custDataLst>
              <p:tags r:id="rId20"/>
            </p:custDataLst>
          </p:nvPr>
        </p:nvSpPr>
        <p:spPr>
          <a:xfrm>
            <a:off x="2422117" y="4990067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预防和控制疾病可以促进社会的和谐与稳定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161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137811" y="4986414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65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教学方法和手段</a:t>
            </a:r>
            <a:endParaRPr lang="zh-CN" altLang="en-US"/>
          </a:p>
        </p:txBody>
      </p:sp>
      <p:sp>
        <p:nvSpPr>
          <p:cNvPr id="105165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理论讲授与案例分析相结合</a:t>
            </a:r>
            <a:endParaRPr lang="zh-CN" altLang="en-US"/>
          </a:p>
        </p:txBody>
      </p:sp>
      <p:sp>
        <p:nvSpPr>
          <p:cNvPr id="10519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84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8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92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9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理论讲授：介绍疾病的基本概念、病因、病理、临床表现等理论知识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9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互动讨论：鼓励学生积极参与讨论，分享自己的观点和看法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0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04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0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12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1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实践操作：提供实践机会，让学生在实际操作中掌握疾病的诊断和治疗方法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0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案例分析：通过真实的病例，引导学生分析疾病的诊断和治疗方法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https://d.book118.com/008007035031006046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97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6_5*l_h_i*1_1_1"/>
  <p:tag name="KSO_WM_UNIT_INDEX" val="1_1_1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1_2"/>
  <p:tag name="KSO_WM_UNIT_INDEX" val="1_1_2"/>
  <p:tag name="KSO_WM_UNIT_LAYERLEVEL" val="1_1_1"/>
  <p:tag name="KSO_WM_UNIT_SUBTYPE" val="d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1_3"/>
  <p:tag name="KSO_WM_UNIT_INDEX" val="1_1_3"/>
  <p:tag name="KSO_WM_UNIT_LAYERLEVEL" val="1_1_1"/>
  <p:tag name="KSO_WM_UNIT_LINE_FORE_SCHEMECOLOR_INDEX" val="5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6_5*l_h_i*1_5_1"/>
  <p:tag name="KSO_WM_UNIT_INDEX" val="1_5_1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5_2"/>
  <p:tag name="KSO_WM_UNIT_INDEX" val="1_5_2"/>
  <p:tag name="KSO_WM_UNIT_LAYERLEVEL" val="1_1_1"/>
  <p:tag name="KSO_WM_UNIT_SUBTYPE" val="d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5_3"/>
  <p:tag name="KSO_WM_UNIT_INDEX" val="1_5_3"/>
  <p:tag name="KSO_WM_UNIT_LAYERLEVEL" val="1_1_1"/>
  <p:tag name="KSO_WM_UNIT_LINE_FORE_SCHEMECOLOR_INDEX" val="9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6_5*l_h_i*1_3_1"/>
  <p:tag name="KSO_WM_UNIT_INDEX" val="1_3_1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3_2"/>
  <p:tag name="KSO_WM_UNIT_INDEX" val="1_3_2"/>
  <p:tag name="KSO_WM_UNIT_LAYERLEVEL" val="1_1_1"/>
  <p:tag name="KSO_WM_UNIT_SUBTYPE" val="d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3_3"/>
  <p:tag name="KSO_WM_UNIT_INDEX" val="1_3_3"/>
  <p:tag name="KSO_WM_UNIT_LAYERLEVEL" val="1_1_1"/>
  <p:tag name="KSO_WM_UNIT_LINE_FORE_SCHEMECOLOR_INDEX" val="7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6_5*l_h_i*1_2_1"/>
  <p:tag name="KSO_WM_UNIT_INDEX" val="1_2_1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2_2"/>
  <p:tag name="KSO_WM_UNIT_INDEX" val="1_2_2"/>
  <p:tag name="KSO_WM_UNIT_LAYERLEVEL" val="1_1_1"/>
  <p:tag name="KSO_WM_UNIT_SUBTYPE" val="d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2_3"/>
  <p:tag name="KSO_WM_UNIT_INDEX" val="1_2_3"/>
  <p:tag name="KSO_WM_UNIT_LAYERLEVEL" val="1_1_1"/>
  <p:tag name="KSO_WM_UNIT_LINE_FORE_SCHEMECOLOR_INDEX" val="6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6_5*l_h_i*1_4_1"/>
  <p:tag name="KSO_WM_UNIT_INDEX" val="1_4_1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4_2"/>
  <p:tag name="KSO_WM_UNIT_INDEX" val="1_4_2"/>
  <p:tag name="KSO_WM_UNIT_LAYERLEVEL" val="1_1_1"/>
  <p:tag name="KSO_WM_UNIT_SUBTYPE" val="d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4_3"/>
  <p:tag name="KSO_WM_UNIT_INDEX" val="1_4_3"/>
  <p:tag name="KSO_WM_UNIT_LAYERLEVEL" val="1_1_1"/>
  <p:tag name="KSO_WM_UNIT_LINE_FORE_SCHEMECOLOR_INDEX" val="8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6_3"/>
  <p:tag name="KSO_WM_UNIT_INDEX" val="1_6_3"/>
  <p:tag name="KSO_WM_UNIT_LAYERLEVEL" val="1_1_1"/>
  <p:tag name="KSO_WM_UNIT_LINE_FORE_SCHEMECOLOR_INDEX" val="10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6_5*l_h_i*1_6_1"/>
  <p:tag name="KSO_WM_UNIT_INDEX" val="1_6_1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5*l_h_i*1_6_2"/>
  <p:tag name="KSO_WM_UNIT_INDEX" val="1_6_2"/>
  <p:tag name="KSO_WM_UNIT_LAYERLEVEL" val="1_1_1"/>
  <p:tag name="KSO_WM_UNIT_SUBTYPE" val="d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5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5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5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5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5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5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5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5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5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5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5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5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5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5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5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5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5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5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5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5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5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5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5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5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4"/>
  <p:tag name="KSO_WM_UNIT_TYPE" val="e"/>
  <p:tag name="KSO_WM_UNIT_VALUE" val="5"/>
</p:tagLst>
</file>

<file path=ppt/tags/tag59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5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5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5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5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5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5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5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5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6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6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6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6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6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6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6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6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6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6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6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6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思源黑体 CN Normal</vt:lpstr>
      <vt:lpstr>Calibri Light</vt:lpstr>
      <vt:lpstr>宋体</vt:lpstr>
      <vt:lpstr>+中文正文</vt:lpstr>
      <vt:lpstr>Office Theme</vt:lpstr>
      <vt:lpstr>疾病的诊断和治疗的教学设计</vt:lpstr>
      <vt:lpstr>目录</vt:lpstr>
      <vt:lpstr>单击编辑章节标题</vt:lpstr>
      <vt:lpstr>教学目标</vt:lpstr>
      <vt:lpstr>知识目标</vt:lpstr>
      <vt:lpstr>能力目标</vt:lpstr>
      <vt:lpstr>情感态度和价值观目标</vt:lpstr>
      <vt:lpstr>教学内容</vt:lpstr>
      <vt:lpstr>疾病诊断的方法和流程</vt:lpstr>
      <vt:lpstr>常见疾病的诊断标准及案例分析</vt:lpstr>
      <vt:lpstr>治疗方法及适用范围</vt:lpstr>
      <vt:lpstr>疾病预防和控制的重要性</vt:lpstr>
      <vt:lpstr>教学方法和手段</vt:lpstr>
      <vt:lpstr>理论讲授与案例分析相结合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2024-09-27T00:24:00.145</cp:lastPrinted>
  <dcterms:created xsi:type="dcterms:W3CDTF">2024-09-26T16:24:00Z</dcterms:created>
  <dcterms:modified xsi:type="dcterms:W3CDTF">2024-09-26T16:24:03Z</dcterms:modified>
</cp:coreProperties>
</file>