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5FA674-20F1-4E1D-84BF-30FC6EF587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96AEB6-13F7-47F2-9884-C6811DD676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528325-3A85-482E-AD4D-F01BEF66BF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7906BB-9683-4666-B594-0FFEB8331C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12EBC1-5D8F-4F79-8FF2-D104CB634D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D0D67C-7631-40A0-AFE6-99A9E8E319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5060EB-D895-40CD-AFB9-0C69371BC1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60E090-AE98-4172-9DBB-D66C87564E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7414E9-B118-4690-8810-32FB719370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AA5517-3BC8-4029-9A70-3864F1E9A8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954069-2E7D-4DBB-B2A8-048CA41DE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00710606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运输行业2024年财务分析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运输行业财务状况分析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运输行业财务风险分析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运输行业财务发展趋势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运输行业财务案例分析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运输行业的定义与分类</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运输行业是指提供货物和人员从一个地点转移到另一个地点的服务的行业。根据运输方式的不同，运输行业可以分为公路运输、铁路运输、水路运输、航空运输和管道运输等。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运输行业是现代经济中不可或缺的一部分，它承担着人员和货物的空间转移，保障了生产和消费的正常进行。根据不同的运输方式，运输行业可以分为多个细分领域，如公路运输、铁路运输、水路运输、航空运输和管道运输等。这些细分领域具有各自的特点和优势，服务于不同的市场需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随着技术的不断进步和社会经济的发展，运输行业经历了从传统运输方式到现代运输方式的转变。</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古代，运输方式主要是依靠人力和畜力，如马车和船只等。随着工业革命的到来，蒸汽机和内燃机的发明推动了铁路和公路运输的发展。进入20世纪后，航空运输和管道运输逐渐兴起，而信息技术的发展则推动了智能物流和电商物流的快速发展。近年来，随着环保意识的提高和技术的不断创新，绿色物流和智能物流已成为行业发展的趋势。</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全球运输行业的市场规模庞大，且呈逐年增长趋势。</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市场研究报告，全球运输行业的市场规模不断扩大，主要受益于国际贸易的增长、物流需求的增加以及新技术的不断应用等因素。不同运输方式的市场规模和发展速度存在差异，公路运输由于其灵活性和覆盖面广等特点，市场规模较大且增长较快；而航空运输则受益于国际旅行和商务需求的增加，市场规模也在不断扩大。未来，随着全球经济的发展和人口的增长，运输行业的市场规模仍将继续扩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运输行业的市场规模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运输行业财务状况分析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163" r="216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运输行业收入结构分析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运输行业收入来源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主要包括货物运输、旅客运输、仓储服务、物流服务等收入。</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收入增长趋势</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随着全球经济的复苏和电商的快速发展，运输行业的收入呈现稳步增长趋势。</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收入结构变化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近年来，由于电商和快递业务的崛起，货物运输收入占比逐渐增加，而传统旅客运输收入占比逐渐减少。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主要包括人力成本、燃油成本、设备维护成本、场站成本等。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运输成本构成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成本变化趋势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成本控制策略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125" r="8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随着人力成本的上涨和环保要求的提高，运输成本呈现上升趋势。</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运输企业应通过提高运营效率、优化路线规划、采用新能源等方式降低成本。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运输行业成本结构分析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主要包括基于运量的盈利模式、基于时效的盈利模式、基于附加服务的盈利模式等。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盈利模式类型</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运输企业应根据市场需求、企业规模、资源状况等因素选择合适的盈利模式。</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盈利模式选择</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随着市场竞争的加剧和客户需求的变化，运输企业应不断优化盈利模式以提高盈利能力。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盈利模式优化</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运输行业盈利模式分析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运输行业财务风险分析</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7165" b="716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指企业资金流入和流出的时间不匹配，导致资金链断裂或无法满足短期债务偿付需求的风险。</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流动性风险</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指企业在经营过程中因客户违约或拖欠款项而产生的风险。</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信用风险</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指企业因市场价格波动、供需变化等因素而面临的风险。</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市场风险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指企业在运营过程中因内部管理不善、人为错误等原因而产生的风险。</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操作风险</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运输行业财务风险类型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https://d.book118.com/008007106064006030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2024-09-06T23:47:26.178</cp:lastPrinted>
  <dcterms:created xsi:type="dcterms:W3CDTF">2024-09-06T15:47:26Z</dcterms:created>
  <dcterms:modified xsi:type="dcterms:W3CDTF">2024-09-06T15:47:28Z</dcterms:modified>
</cp:coreProperties>
</file>