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B644A-4684-4941-A990-95EE3BED7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B9A6B-432A-4320-9158-00C34359A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C8DEC-86E8-4043-9BA6-F30F9B825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34F933-612F-4600-94E2-82E831835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70681E-68E1-4895-BC64-3EBCA8B80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CA1C3D-9750-44B5-9989-1A73E855A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6DD08C-E83D-499B-B800-231D37B48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47B347-9E75-4725-A2E3-5027DED85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39060-C80A-40FD-92BB-820839599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34A05-32E6-4AD7-9C8A-A20086883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63232-2B65-4675-8A16-0D829DAF5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07125011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宫外孕的急救与护理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宫外孕的急救措施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急救与护理中的注意事项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通过阐述宫外孕的定义、危害及急救护理措施，提高医护人员和公众对宫外孕的认知水平，以便及时发现并处理宫外孕患者。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通过有效的急救和护理措施，降低宫外孕给患者带来的生命威胁和生育能力影响。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降低宫外孕的危害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提高对宫外孕的认识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宫外孕是指受精卵在子宫腔以外的部位着床发育的异常妊娠过程，也称“异位妊娠”。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宫外孕可能导致腹腔内出血、休克等严重并发症，甚至危及生命。同时，宫外孕还可能影响患者的生育能力，增加再次发生宫外孕的风险。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19" r="13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宫外孕的定义和危害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宫外孕的急救措施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患者常感一侧下腹隐痛或酸胀感，当发生流产或破裂时，突感一侧下腹部撕裂样疼痛，伴恶心呕吐。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常有不规则阴道流血，色暗红或深褐，量少呈点滴状，一般不超过月经量。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阴道流血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由于腹腔内急性出血及剧烈腹痛，轻者出现晕厥，严重者出现失血性休克。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晕厥与休克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识别宫外孕的症状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建立静脉通道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迅速建立两条静脉通道，遵医嘱给予输血、输液及抗休克治疗。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将患者头偏向一侧，及时清理口腔及鼻腔分泌物，保持呼吸道通畅。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观察生命体征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密切观察患者意识、面色、口唇、肢端颜色及温度，监测血压、脉搏、呼吸及尿量变化，并做好记录。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958" r="4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915" r="1291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583" r="115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紧急处理措施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立即拨打急救电话或通知医院做好接诊准备。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联系医院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安全转运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途中监护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搬运患者时动作轻稳，避免剧烈震动和颠簸，注意保暖。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转运途中持续心电监护，严密观察患者病情变化，保持输液通畅，及时处理异常情况。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转运与途中监护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缓解焦虑情绪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宫外孕患者常常因病情突发、疼痛、担心生育能力等因素而产生焦虑、恐惧等负面情绪。护理人员应耐心倾听患者的主诉，给予关心和支持，帮助患者缓解焦虑情绪。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护理人员可向患者提供有关宫外孕的知识和信息，解释治疗过程和预后情况，增强患者对疾病的认识和信心，提供心理支持。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家属参与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鼓励家属积极参与患者的心理护理，给予患者更多的关心和支持，减轻患者的心理负担。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评估疼痛程度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护理人员应定期评估患者的疼痛程度，了解疼痛的性质、部位和持续时间，以便及时采取相应的护理措施。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根据医嘱给予患者适当的镇痛药物，以缓解疼痛症状。同时注意观察药物的疗效和副作用，及时调整用药方案。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可采用热敷、冷敷、按摩等非药物治疗方法，帮助患者缓解疼痛。此外，还可通过听音乐、冥想等方式转移患者的注意力，减轻疼痛感。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https://d.book118.com/008007125011006047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2024-09-28T05:10:29.439</cp:lastPrinted>
  <dcterms:created xsi:type="dcterms:W3CDTF">2024-09-27T21:10:29Z</dcterms:created>
  <dcterms:modified xsi:type="dcterms:W3CDTF">2024-09-27T21:10:31Z</dcterms:modified>
</cp:coreProperties>
</file>