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27D19-CC6E-4674-8034-AC151371B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1E53B-F4F1-46CD-9DC3-F0EA3B0B5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7136C2-E2C6-466E-88CD-D3629BF22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698153-2970-48AD-81A9-3D9561FF3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FFDAB2-1CDE-420C-A506-B88D38A5D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0873FC-7115-4971-A3DD-2E71BC69D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C8BDCA-06EC-4FC7-AE35-D29E4E11A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D7954B-04DA-478A-9FCC-3F04517A4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B718D1-7B0B-42D6-AB48-B39DFEAF6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D49C4A-3AF3-416D-BF05-2D9E36F80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52D00-870A-487C-ABA0-27E65B3B2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10046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4037" y="4535260"/>
            <a:ext cx="1743359" cy="434059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221696" y="4542712"/>
            <a:ext cx="2000309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雅迪电动车营销策略分析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雅迪电动车简介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营销策略分析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营销策略优化建议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7911" y="2825018"/>
            <a:ext cx="5302736" cy="36711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雅迪电动车简介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雅迪电动车采用先进的智能化控制系统，支持APP远程控制、智能防盗、电量监测等功能，提升用户的使用体验。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多样化车型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雅迪电动车拥有多种车型，包括电动自行车、电动摩托车、电动滑板车等，满足不同消费者的个性化需求。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高效能电池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雅迪电动车搭载高效能锂电池，具有长续航、快速充电的特点，满足消费者日常出行需求。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雅迪电动车定位于中高端市场，注重品质和性能，以满足消费者对高品质生活的追求。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中高端市场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城市出行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环保出行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雅迪电动车主要服务于城市出行市场，满足城市居民短途出行、通勤、购物等需求。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雅迪电动车作为绿色出行方式之一，符合当前环保理念，受到环保意识较强的消费者欢迎。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7911" y="2825018"/>
            <a:ext cx="5302736" cy="36711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营销策略分析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雅迪电动车定位于中高端市场，注重品质和科技感，以满足消费者对安全、舒适和便捷的需求。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雅迪不断推出新产品，融入最新科技，如智能解锁、GPS定位、长续航电池等，提升产品竞争力。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雅迪电动车注重品牌形象的塑造，通过赞助大型活动、明星代言等方式，提升品牌知名度和美誉度。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雅迪电动车的价格定位于中高端市场，根据不同产品系列和配置，价格有所差异，以满足不同消费者的需求。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价格策略调整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雅迪会根据市场需求、竞争状况等因素，适时调整价格策略，以保持竞争优势。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雅迪会不定期推出促销活动，如折扣、赠品等，吸引消费者购买，提高销售量。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雅迪充分利用电商平台，如天猫、京东等，开展线上销售，扩大销售渠道。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雅迪在各大城市设立专卖店，提供专业的售前、售后服务，增强消费者购买信心。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雅迪与各大汽车销售商、物业公司等建立合作关系，拓宽销售渠道，提高市场占有率。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250" r="152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雅迪在各大媒体平台投放广告，提高品牌知名度和美誉度。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活动推广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雅迪通过举办各类活动，如试驾体验、电动车骑行比赛等，吸引消费者参与，促进产品销售。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会员制度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雅迪建立会员制度，为会员提供专属优惠和服务，提高客户忠诚度。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7911" y="2825018"/>
            <a:ext cx="5302736" cy="36711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销售额分析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销售额增长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通过对比雅迪电动车在不同时间段内的销售额数据，可以评估营销策略的有效性。如果销售额持续增长，说明营销策略是成功的。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分析不同销售渠道（如线上、线下）的销售额占比，了解各渠道的销售效果，为优化销售渠道提供依据。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https://d.book118.com/008010046026006046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2024-09-26T23:29:23.768</cp:lastPrinted>
  <dcterms:created xsi:type="dcterms:W3CDTF">2024-09-26T15:29:23Z</dcterms:created>
  <dcterms:modified xsi:type="dcterms:W3CDTF">2024-09-26T15:29:25Z</dcterms:modified>
</cp:coreProperties>
</file>