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5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A2B55-C820-4D98-911E-7A21AB579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392CD-2A75-43D9-9EF2-72BDD4BC7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266A1-F379-477A-AFE8-C44592FA2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02CCF-8707-46E8-954D-5FF339C03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72EE45-AF3C-4D25-BD52-648E219D1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B92751-832E-46FD-B62F-C762D0B99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E608A7-0CC4-4855-95FC-601BEC7EB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34680-AAAE-46E3-939F-870D18471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31B3A-9C24-4E83-816A-C60D2B753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F67BB-C83A-4BDE-B646-67AAB8D39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E4437-1643-464D-A288-8D107749C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4.xml" /><Relationship Id="rId30" Type="http://schemas.openxmlformats.org/officeDocument/2006/relationships/tags" Target="../tags/tag240.xml" /><Relationship Id="rId31" Type="http://schemas.openxmlformats.org/officeDocument/2006/relationships/tags" Target="../tags/tag241.xml" /><Relationship Id="rId32" Type="http://schemas.openxmlformats.org/officeDocument/2006/relationships/tags" Target="../tags/tag242.xml" /><Relationship Id="rId33" Type="http://schemas.openxmlformats.org/officeDocument/2006/relationships/tags" Target="../tags/tag243.xml" /><Relationship Id="rId34" Type="http://schemas.openxmlformats.org/officeDocument/2006/relationships/tags" Target="../tags/tag244.xml" /><Relationship Id="rId35" Type="http://schemas.openxmlformats.org/officeDocument/2006/relationships/tags" Target="../tags/tag245.xml" /><Relationship Id="rId36" Type="http://schemas.openxmlformats.org/officeDocument/2006/relationships/tags" Target="../tags/tag246.xml" /><Relationship Id="rId37" Type="http://schemas.openxmlformats.org/officeDocument/2006/relationships/tags" Target="../tags/tag247.xml" /><Relationship Id="rId38" Type="http://schemas.openxmlformats.org/officeDocument/2006/relationships/tags" Target="../tags/tag248.xml" /><Relationship Id="rId39" Type="http://schemas.openxmlformats.org/officeDocument/2006/relationships/tags" Target="../tags/tag249.xml" /><Relationship Id="rId4" Type="http://schemas.openxmlformats.org/officeDocument/2006/relationships/tags" Target="../tags/tag215.xml" /><Relationship Id="rId40" Type="http://schemas.openxmlformats.org/officeDocument/2006/relationships/tags" Target="../tags/tag250.xml" /><Relationship Id="rId41" Type="http://schemas.openxmlformats.org/officeDocument/2006/relationships/tags" Target="../tags/tag251.xml" /><Relationship Id="rId42" Type="http://schemas.openxmlformats.org/officeDocument/2006/relationships/tags" Target="../tags/tag252.xml" /><Relationship Id="rId43" Type="http://schemas.openxmlformats.org/officeDocument/2006/relationships/tags" Target="../tags/tag253.xml" /><Relationship Id="rId44" Type="http://schemas.openxmlformats.org/officeDocument/2006/relationships/tags" Target="../tags/tag254.xml" /><Relationship Id="rId45" Type="http://schemas.openxmlformats.org/officeDocument/2006/relationships/tags" Target="../tags/tag255.xml" /><Relationship Id="rId46" Type="http://schemas.openxmlformats.org/officeDocument/2006/relationships/tags" Target="../tags/tag256.xml" /><Relationship Id="rId47" Type="http://schemas.openxmlformats.org/officeDocument/2006/relationships/tags" Target="../tags/tag257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image" Target="../media/image2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image" Target="../media/image21.png" /><Relationship Id="rId7" Type="http://schemas.openxmlformats.org/officeDocument/2006/relationships/tags" Target="../tags/tag260.xml" /><Relationship Id="rId8" Type="http://schemas.openxmlformats.org/officeDocument/2006/relationships/image" Target="../media/image22.png" /><Relationship Id="rId9" Type="http://schemas.openxmlformats.org/officeDocument/2006/relationships/tags" Target="../tags/tag2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image" Target="../media/image21.png" /><Relationship Id="rId7" Type="http://schemas.openxmlformats.org/officeDocument/2006/relationships/tags" Target="../tags/tag270.xml" /><Relationship Id="rId8" Type="http://schemas.openxmlformats.org/officeDocument/2006/relationships/image" Target="../media/image22.png" /><Relationship Id="rId9" Type="http://schemas.openxmlformats.org/officeDocument/2006/relationships/tags" Target="../tags/tag2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image" Target="../media/image21.png" /><Relationship Id="rId7" Type="http://schemas.openxmlformats.org/officeDocument/2006/relationships/tags" Target="../tags/tag277.xml" /><Relationship Id="rId8" Type="http://schemas.openxmlformats.org/officeDocument/2006/relationships/image" Target="../media/image22.png" /><Relationship Id="rId9" Type="http://schemas.openxmlformats.org/officeDocument/2006/relationships/tags" Target="../tags/tag2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1.png" /><Relationship Id="rId7" Type="http://schemas.openxmlformats.org/officeDocument/2006/relationships/tags" Target="../tags/tag284.xml" /><Relationship Id="rId8" Type="http://schemas.openxmlformats.org/officeDocument/2006/relationships/image" Target="../media/image22.png" /><Relationship Id="rId9" Type="http://schemas.openxmlformats.org/officeDocument/2006/relationships/tags" Target="../tags/tag2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image" Target="../media/image30.png" /><Relationship Id="rId13" Type="http://schemas.openxmlformats.org/officeDocument/2006/relationships/tags" Target="../tags/tag29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21.png" /><Relationship Id="rId7" Type="http://schemas.openxmlformats.org/officeDocument/2006/relationships/tags" Target="../tags/tag294.xml" /><Relationship Id="rId8" Type="http://schemas.openxmlformats.org/officeDocument/2006/relationships/image" Target="../media/image22.png" /><Relationship Id="rId9" Type="http://schemas.openxmlformats.org/officeDocument/2006/relationships/tags" Target="../tags/tag2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30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image" Target="../media/image30.png" /><Relationship Id="rId13" Type="http://schemas.openxmlformats.org/officeDocument/2006/relationships/tags" Target="../tags/tag3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image" Target="../media/image30.png" /><Relationship Id="rId13" Type="http://schemas.openxmlformats.org/officeDocument/2006/relationships/tags" Target="../tags/tag31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30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image" Target="../media/image30.png" /><Relationship Id="rId13" Type="http://schemas.openxmlformats.org/officeDocument/2006/relationships/tags" Target="../tags/tag33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8.xml" /><Relationship Id="rId11" Type="http://schemas.openxmlformats.org/officeDocument/2006/relationships/tags" Target="../tags/tag339.xml" /><Relationship Id="rId12" Type="http://schemas.openxmlformats.org/officeDocument/2006/relationships/image" Target="../media/image30.png" /><Relationship Id="rId13" Type="http://schemas.openxmlformats.org/officeDocument/2006/relationships/tags" Target="../tags/tag340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image" Target="../media/image21.png" /><Relationship Id="rId7" Type="http://schemas.openxmlformats.org/officeDocument/2006/relationships/tags" Target="../tags/tag336.xml" /><Relationship Id="rId8" Type="http://schemas.openxmlformats.org/officeDocument/2006/relationships/image" Target="../media/image22.png" /><Relationship Id="rId9" Type="http://schemas.openxmlformats.org/officeDocument/2006/relationships/tags" Target="../tags/tag3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5.xml" /><Relationship Id="rId11" Type="http://schemas.openxmlformats.org/officeDocument/2006/relationships/tags" Target="../tags/tag346.xml" /><Relationship Id="rId12" Type="http://schemas.openxmlformats.org/officeDocument/2006/relationships/tags" Target="../tags/tag347.xml" /><Relationship Id="rId13" Type="http://schemas.openxmlformats.org/officeDocument/2006/relationships/tags" Target="../tags/tag348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49.xml" /><Relationship Id="rId17" Type="http://schemas.openxmlformats.org/officeDocument/2006/relationships/tags" Target="../tags/tag350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image" Target="../media/image21.png" /><Relationship Id="rId7" Type="http://schemas.openxmlformats.org/officeDocument/2006/relationships/tags" Target="../tags/tag343.xml" /><Relationship Id="rId8" Type="http://schemas.openxmlformats.org/officeDocument/2006/relationships/image" Target="../media/image22.png" /><Relationship Id="rId9" Type="http://schemas.openxmlformats.org/officeDocument/2006/relationships/tags" Target="../tags/tag34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110171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高罗佩：其人其书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3190288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读书笔记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238C3B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高罗佩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高罗佩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研究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中国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学术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艺术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历史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读者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中国文化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人格魅力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汉学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生平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自己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世界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研究成果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风格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作品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著作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高罗佩：其人其书》是一部深入探讨高罗佩的生平和作品的著作。高罗佩，一位享誉世界的汉学家，他对中国文化、艺术和历史的独到见解让世界重新认识了东方智慧。本书通过对其生平的梳理，以及对他的代表作品的深入解读，为读者展现了一个全面而立体的高罗佩形象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《高罗佩：其人其书》中，作者首先介绍了高罗佩的生平。他出生于1919年，自幼对东方文化产生了浓厚兴趣。他在荷兰学习中文，后来移居日本，开始了他的汉学研究之旅。高罗佩精通中文、日文、梵文等多种语言，这使得他能够深入研究中国历史、文学和艺术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详细描述了高罗佩的主要研究成果。他对中国琴学的贡献尤为突出，不仅翻译了中国古代琴曲，还创作了许多琴曲。他还致力于研究中国古代的性文化，这一研究领域在当时颇受争议，但高罗佩坚持自己的学术观点，为后人提供了宝贵的学术资料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除了对高罗佩的生平和研究成果的阐述，《高罗佩：其人其书》还对他的学术风格和人格魅力进行了评价。高罗佩的学术风格严谨、务实，他注重实证研究，善于从细节入手揭示历史的真相。他的人格魅力在于他热爱中国文化，他希望通过自己的研究让更多的人了解和欣赏中国文化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高罗佩：其人其书》最后对高罗佩的影响和遗产进行了总结。高罗佩的学术成果不仅影响了汉学界，也影响了艺术、历史等多个领域。他的研究使世界更加了解中国，也使中国更加了解自己。他的遗产不仅在于他的著作，更在于他的学术精神和人格魅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高罗佩：其人其书》是一部深入挖掘高罗佩生平和作品的著作。通过对高罗佩的生平、研究成果、学术风格和人格魅力的阐述，本书为读者呈现了一个全面而立体的汉学家形象。无论是对汉学感兴趣的读者，还是对中国文化、历史和艺术有兴趣的读者，都可以从这本书中获得启发和收获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高罗佩：其人其书》是中国社会科学社2004年的一本图书，作者为陈毅立。这本书通过丰富的资料和深入的研究，为我们揭示了高罗佩这个传奇人物的多面性。他不仅是一位卓越的汉学家，更是一位多才多艺的文化人。以下是从书中精选出的精彩摘录，带大家一窥高罗佩的非凡人生与智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摘录一：高罗佩的汉学研究，不仅仅是对古代文献的解读，更是对中华文化的深刻理解与独到见解。他认为，汉学不仅是学术的追求，更是对人类文明进步的推动。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摘录二：高罗佩精通琴棋书画，尤其在琴艺方面有着非凡的造诣。他认为，音乐不仅是情感的表达，更是心灵的沟通。通过琴声，他与东方文化产生了深厚的共鸣。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摘录三：高罗佩在研究中国古代文学时，不仅作品的艺术价值，更注重其思想内涵。他深入挖掘古代文人的内心世界，为我们提供了一个全新的视角来审视古代文学。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摘录四：高罗佩在处理中西文化交流时，始终坚持平等与尊重的原则。他认为，文化交流应超越偏见与误解，实现真正的理解和融合。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摘录五：高罗佩对中国古代法律的研究，不仅局限于文献的搜集整理，更注重实地考察和民间调查。他深入了解中国社会的法律传统和司法实践，为我们提供了宝贵的学术资料。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以上摘录，我们可以看出高罗佩作为一名卓越的汉学家，对中国文化与社会的深入了解以及卓越的学术贡献。他不仅在学术领域取得了非凡成就，更在琴棋书画等多个领域展现了自己的才华与魅力。《高罗佩：其人其书》这本书为我们全面展示了高罗佩的人生轨迹和学术成果，让我们更加深入地了解这位传奇人物的多面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https://d.book118.com/008011017101006030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2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2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2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2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2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2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2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2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2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2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2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2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2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2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2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2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2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2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2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2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2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2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17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高罗佩：其人其书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2024-09-07T03:30:38.579</cp:lastPrinted>
  <dcterms:created xsi:type="dcterms:W3CDTF">2024-09-06T19:30:38Z</dcterms:created>
  <dcterms:modified xsi:type="dcterms:W3CDTF">2024-09-06T19:30:45Z</dcterms:modified>
</cp:coreProperties>
</file>