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0CC99-8875-4A88-9C10-368B64090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83E48-B557-4A97-ABBA-728BBD2AE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48531-8A5F-4CAD-BC45-F8A78889D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3DE789-E499-4030-A4CA-0501ED772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0AB245-9747-457D-B26C-033DABA59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8E3AA3-28F9-4124-ADEF-24DFA08C9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183D7F-7DC7-499C-B429-E6BF40B2B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5F8040-FE4C-4413-B15F-E66047A10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0945F-B8C1-49A5-B845-627E66F98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F8D28-DC5C-460C-8820-FF27D21BB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07D2D-667A-4DEF-A0E1-A01CB3A42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11126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地源热泵行业现状分析报告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行业现状分析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行业发展趋势预测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行业竞争格局分析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行业面临的挑战与机遇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行业未来发展前景展望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地源热泵定义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地源热泵通过输入少量的高品位能源（如电能），实现低温热源向高温热源的转移，可用于供暖、空调、热水等领域。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地源热泵是一种利用地球表面浅层地热资源（如地下水、土壤等）进行供热和制冷的高效节能技术。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地源热泵可应用于家庭供暖，通过吸收和排放地下浅层地热资源，实现冬季供暖和夏季制冷。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家庭供暖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商业建筑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17" r="14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工业生产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商业建筑如酒店、写字楼等也可采用地源热泵进行供暖和制冷。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某些工业生产过程中需要大量的热水或蒸汽，地源热泵可应用于此类场景，提供稳定的热源。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地源热泵的应用领域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20世纪中叶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随着能源危机和环境问题的日益严重，地源热泵技术开始受到重视。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20世纪末至21世纪初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地源热泵技术逐渐成熟，开始在各个领域得到广泛应用。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20世纪初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地源热泵的概念首次被提出，但当时技术尚未成熟。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地源热泵的发展历程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行业现状分析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近年来，随着政府对节能减排和可再生能源利用的重视，地源热泵市场在国内取得了快速的发展。根据数据，2020年国内地源热泵市场规模约为200亿元，年复合增长率达到15%以上。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全球地源热泵市场也呈现出稳步增长的趋势，根据国际能源署的报告，全球地源热泵市场规模预计到2030年将达到600亿美元。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地源热泵市场规模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中游安装商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这些企业负责地源热泵系统的设计、安装和调试。他们需要具备专业的技术知识和丰富的实践经验，以确保系统的正常运行和节能效果。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上游供应商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主要包括设备制造商、管道和配件供应商等。这些企业主要提供地源热泵系统的设备和组件，如压缩机、冷凝器、蒸发器、管道等。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下游用户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主要包括房地产开发商、建筑业主和企事业单位等。他们选择使用地源热泵系统来满足供暖、制冷和热水等需求。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地源热泵产业链结构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国内主要企业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包括美的、格力、海尔等家电巨头，以及专门从事地源热泵研发和生产的企业如江苏双良、烟台冰轮等。这些企业主要生产地源热泵机组、换热器、控制系统等核心部件，并提供整套系统的解决方案。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国外主要企业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包括瑞士的Geberit、德国的Huber Engineered、美国的Carrier等。这些企业在地源热泵领域拥有多年的技术积累和市场经验，提供高品质的产品和服务。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地源热泵主要企业及产品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行业发展趋势预测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随着对地源热泵技术研究的深入，高效能的地源热泵技术将得到进一步发展和应用，提高设备的运行效率，降低能源消耗。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高效能地源热泵技术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智能化控制系统在地源热泵行业的应用将更加广泛，通过实时监测和调控，使设备运行更加稳定、节能和安全。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智能化控制系统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地源热泵技术将与太阳能、风能等可再生能源技术结合，形成多元化的能源利用模式，提高能源的综合利用效率。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多元化能源利用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技术创新带动行业发展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943" r="69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政府将继续加大对地源热泵行业的补贴力度，鼓励更多的企业和机构参与到地源热泵技术的研发和应用中来。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政府将通过制定更加严格的能效标准和环保政策，推动地源热泵行业的发展，促进节能减排和环境保护。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政策支持推动行业发展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法规推动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补贴政策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https://d.book118.com/008011126012006036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2024-09-15T04:59:35.555</cp:lastPrinted>
  <dcterms:created xsi:type="dcterms:W3CDTF">2024-09-14T20:59:35Z</dcterms:created>
  <dcterms:modified xsi:type="dcterms:W3CDTF">2024-09-14T20:59:37Z</dcterms:modified>
</cp:coreProperties>
</file>