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997F7-5C05-4606-A2B8-2F7843BB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F023-8320-43C5-B2DB-ED7BBACA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DF9CD-CFF5-4A7C-A98A-534085C14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3C4F6-3B86-4C89-9DD9-45719AB6C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4CE2D-7C68-4FF0-B49E-E10192B2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4AD95-CF53-4666-97CA-67BFFAFD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15F4E-AF51-4C9C-B483-CB8F8112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8BE07-83C4-4B6D-838E-21A6B452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2DCE0-3668-4D11-968F-A846E5136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C3B4-B5A5-449C-A2C6-BF600191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41017-8AA3-4476-A309-824B11AC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2106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夜班员工的技能储备与继续教育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夜班员工技能储备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教育实施与保障措施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企业支持与激励政策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员工自我提升与发展规划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夜班工作是许多行业和企业的必要组成部分，如医疗、交通、制造业等。夜班员工对于保障24小时运转的服务和产品质量至关重要。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夜班工作往往面临生物钟紊乱、睡眠质量差、社交活动受限等问题，对员工身心健康有一定影响。此外，夜间工作环境可能存在安全隐患，需要员工具备更高的警觉性和应对能力。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夜班工作的重要性与挑战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通过技能储备和继续教育，夜班员工可以获取特定行业或岗位所需的技能和知识，更好地适应夜班工作的要求。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适应夜班工作需求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具备相关技能和知识的夜班员工能够更高效地完成任务，减少工作中的错误和失误，提高工作效率。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技能储备和继续教育有助于夜班员工提升个人素质和能力，增强职业竞争力，为未来的职业发展打下坚实基础。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技能储备与继续教育的意义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夜班员工技能储备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掌握所在行业或岗位的专业知识，包括相关理论、实践经验和操作规范。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348" r="63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66" r="180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具备良好的沟通技巧和表达能力，能够清晰、准确地传递信息，与同事和上级保持有效沟通。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具备团队协作精神，能够与其他班次员工紧密合作，确保工作流程的顺畅进行。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熟练掌握夜班工作所需的设备、工具或系统的操作技能，确保高效、准确地完成任务。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具备独立分析和解决问题的能力，能够迅速应对夜班工作中出现的各种挑战和突发情况。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合理安排夜班工作时间，确保在规定时间内完成工作任务，同时保持良好的工作状态。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专业技能与操作能力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应急处理与安全保障能力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掌握基本的应急处理措施和流程，能够在紧急情况下迅速响应并采取适当的行动。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时刻保持对工作环境和潜在风险的关注，遵守安全规定和操作程序，确保夜班工作的安全进行。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了解夜班工作对身体健康的影响，掌握基本的健康管理和调节方法，保持身心健康。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继续教育内容与形式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夜班员工可以通过参加本科及以上学位教育，深入学习专业知识，提升综合素质和竞争力。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针对夜班员工的职业特点，可以选择与工作内容相关的专科学历教育，提高专业技能水平。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专科学历教育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本科及以上学位教育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在岗培训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针对夜班员工的工作需要，定期组织在岗培训，加强专业技能和知识的更新。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为新入职的夜班员工提供必要的岗前培训，使其快速适应工作环境和岗位要求。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转岗培训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为需要转岗的夜班员工提供相关的转岗培训，帮助其顺利适应新的工作岗位。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自学资源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提供丰富的自学资源，如电子图书、在线数据库、学术论文等，方便夜班员工自主学习和深入研究。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学习交流平台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建立夜班员工学习交流平台，促进员工之间的交流与合作，共享学习资源和经验。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专业在线课程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夜班员工可以利用业余时间学习专业在线课程，灵活安排学习进度，掌握最新的专业知识和技能。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在线课程与自学资源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https://d.book118.com/008012106063006026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2024-09-03T18:35:26.226</cp:lastPrinted>
  <dcterms:created xsi:type="dcterms:W3CDTF">2024-09-03T10:35:26Z</dcterms:created>
  <dcterms:modified xsi:type="dcterms:W3CDTF">2024-09-03T10:35:28Z</dcterms:modified>
</cp:coreProperties>
</file>