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A9C0C-DE56-4E02-80BC-DA1F31B40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39080-2BE6-4BF8-9671-8FB08D052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9E5CD-B1D9-4B93-8172-F807DF0F8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77D97-702E-461A-BC6F-755932FF1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A31FA-5BE5-4D27-913D-BB6028058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FC969-E5E0-4136-94B7-3AC9532B9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C5367-25A8-4ED1-BE91-71E75859A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92E8D-19FE-4E09-B229-FB8EE8CD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B38BF-D5B9-44C0-A70B-81C1F1133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4A4E1-D550-4F1E-B06B-9CCA43124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6DF36-6E6C-4BFD-9ED0-58A825305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12133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社交媒体的营销策略研究方向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未来研究方向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社交媒体营销是指利用社交媒体平台进行品牌推广、产品营销和客户关系管理的活动。它通过社交媒体平台上的内容分享、互动和传播，吸引目标受众，提高品牌知名度和销售额。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6" r="1741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社交媒体平台拥有庞大的用户群体，通过社交媒体营销可以迅速扩大品牌知名度和影响力，吸引更多潜在客户。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社交媒体营销能够直接引导用户访问企业网站或购买商品，提高销售额和转化率。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通过社交媒体平台上的内容分享和互动，可以传递企业的价值观和文化，建立品牌形象和忠诚度。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社交媒体营销的成本相对较低，企业可以通过精准定位和数据分析，提高营销效果和投资回报率。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根据目标，制定具体的实施计划，包括时间表、任务分工和资源需求等。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明确营销目标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在制定社交媒体营销策略时，首先需要明确营销目标，如提高品牌知名度、促进产品销售或吸引潜在客户等。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设定可量化指标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为了评估营销效果，需要设定可量化的指标，如粉丝增长数量、互动率、转化率等。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75" r="4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了解目标受众的特点和喜好，选择最符合其需求的社交媒体平台。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评估平台价值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评估不同平台的用户规模、活跃度和目标受众的占比等因素，选择最具价值的平台。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制定平台运营策略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针对不同平台制定相应的运营策略，包括内容规划、发布频率和互动方式等。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根据营销目标和平台特点，确定内容主题和风格，确保与品牌形象一致。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00" b="1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确定内容主题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创作有趣、有价值、有吸引力的内容，提高用户参与度和分享意愿。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创作高质量内容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10" r="173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根据用户反馈和数据分析，定期更新和优化内容，提高内容质量和效果。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定期更新与优化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及时回复用户的评论和私信，增强用户归属感和忠诚度。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及时回复用户评论和私信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发起有趣的话题和活动，吸引用户参与讨论和互动。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发起话题和活动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与意见领袖建立合作关系，借助其影响力和粉丝基础扩大品牌曝光度和影响力。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建立KOL合作关系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社交媒体营销的挑战与解决方案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https://d.book118.com/008012133132006042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2024-09-22T04:14:08.955</cp:lastPrinted>
  <dcterms:created xsi:type="dcterms:W3CDTF">2024-09-21T20:14:08Z</dcterms:created>
  <dcterms:modified xsi:type="dcterms:W3CDTF">2024-09-21T20:14:10Z</dcterms:modified>
</cp:coreProperties>
</file>