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DD4A0F0-BCE8-4D17-A33D-F1DD99E56FD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6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6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63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64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64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64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49908-6149-472C-86D3-149D98D6A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64606-FBB3-4841-B284-8F12101C2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E7EF0-0044-40D4-A78C-500F903CC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7C99E-B66D-40FD-A019-68F04DBD2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83E0D0-C623-4B93-92B0-59D97AE15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460346-BEA2-4416-8EE4-0602384D2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79EA26-780C-43F0-B36B-00F557A91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8CE7E-894C-43EA-AF9A-428C8511E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20593-7C34-42C0-A3A9-D2CD8067E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F238B-315C-4EA6-AF57-D068518FB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6942A-6280-4E0A-9EBF-E40C7AB9B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AB00AF4-A58C-4FE8-9EDF-1714FA9784C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E919025-9833-4002-A53A-B25B4AA0F5E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1313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如何提升企业员工的团队协作与创新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企业员工团队协作与创新简介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建立强大的团队文化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提升团队的协作能力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创新思维与创新方法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测量团队协作与创新的效果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实践与应用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企业员工团队协作与创新简介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为什么团队协作与创新对企业重要？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团队协作与创新对企业非常重要，它可以提升工作效率，创造更多创新的解决方案，并建立更强大的企业文化。通过团队协作，员工可以共同努力实现目标，而创新则可以让企业保持竞争力，不断推陈出新。建立积极的企业文化可以激励员工，提高员工满意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如何实现团队协作与创新？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奖励制度、团队建设活动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激励员工合作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定期会议、数字化沟通工具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创造开放的沟通氛围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创新奖励、孵化器项目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建立创新激励机制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团队协作与创新带来的好处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提升工作积极性，增强归属感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提高员工满意度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扩大市场份额，开发新产品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带来更多商业机会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提升生产效率，降低成本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改善企业绩效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50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5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5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6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6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8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3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领导风格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团队建设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6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文化氛围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信任度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共享价值观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9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哪些因素影响团队协作与创新？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03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组织结构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层级高低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部门间沟通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决策流程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9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310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1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2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6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27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28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29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30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31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32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33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34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35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6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7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8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9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40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41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42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43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44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45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4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4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建立强大的团队文化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5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团队文化的重要性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团队文化是指在企业内部形成的一种共同的价值观和行为准则，它是团队协作和创新的基础。通过良好的团队文化，可以增强员工间的凝聚力和归属感，提升工作效率和员工满意度。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5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54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55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0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1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2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3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4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5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6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7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8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9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0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7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7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塑造团队文化的关键步骤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示范价值观念和行为准则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领导者的榜样作用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明确团队的使命和愿景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共同目标的设立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激励员工表现和贡献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奖励和认可机制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92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93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5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6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7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8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0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1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0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1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加强员工间信任的方法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建立真诚、开放的沟通氛围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诚实沟通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促进团队合作和互动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共同成长，借鉴经验教训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共享成功和失败的经验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30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31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5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4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4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4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处理团队文化冲突的有效策略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6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倾听、理解并寻求解决方案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积极沟通解决问题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中立的第三方帮助化解纠纷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寻求第三方协助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尊重多元化观点，寻求共识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灵活变通，接受不同声音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成功建立团队文化的关键因素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6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制定明确的核心价值观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明确的价值观念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及时调整和改进工作方式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快速反馈和改进机制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建立公开、透明的信息传递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透明的沟通渠道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7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8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81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82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83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4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5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6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7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94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95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7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8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0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1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1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1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1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1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1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1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1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2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2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2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3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提升团队的协作能力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激发团队合作的方式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3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增强团队凝聚力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团队建设活动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3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共同成长，互利共赢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鼓励知识分享和互助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明确方向，统一行动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制定明确的团队目标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4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45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46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47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48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49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0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1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2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3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4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5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6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7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8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9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60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61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2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3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4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5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6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7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8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0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5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5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5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5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7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7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90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难以达成共识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1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倾听各方意见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提倡理性讨论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寻求共同利益点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93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个人利益冲突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4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强调团队利益至上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建立共同价值观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引导个人价值与团队目标统一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96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7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如何解决团队合作中的问题？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00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沟通不畅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1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建立多渠道沟通机制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定期沟通会议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鼓励直面沟通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2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3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4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5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606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607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8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9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0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1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2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3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4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5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6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7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2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促进跨部门与跨地域间的团队合作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为促进跨部门与跨地域间的团队合作，企业可制定清晰的沟通流程，包括信息共享渠道、沟通频率等方面的规定。同时，应不断创造跨部门协作机会，例如跨部门项目合作、定期跨部门团队建设活动等。另外，鼓励团队成员主动参与跨地域项目，促进不同地域间的交流与合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2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28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29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4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4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4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团队协作的重要性与价值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5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分工合作、资源共享、优势互补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借鉴经验、共享资源、汇集智慧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促进知识共享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开放思维、多元观点、激发创意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促进创新与发展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6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团队协作的重要性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67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协作是企业成功的关键因素之一，它可以提高工作效率、促进知识共享和创新发展。通过团队合作，不仅可以凝聚员工的力量，实现共同目标，还可以使团队成员相互学习、互相帮助，共同成长。团队协作的重要性不可忽视，企业应该重视团队建设和团队文化的培养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6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7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7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7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8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8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6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6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6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6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有效团队合作的关键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0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建立互信和相互尊重的团队氛围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信任与尊重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0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0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确保团队明确共同的工作目标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0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畅通有效的沟通渠道和方式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0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11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12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13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714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715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6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7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8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9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0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1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2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3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4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5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726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727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8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9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0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1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2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3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4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5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6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7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8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9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0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1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2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7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7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7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7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7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7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7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7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7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7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43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744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745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746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747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748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749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750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751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752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53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54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55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56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757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758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59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60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61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62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76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6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创新思维与创新方法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6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什么是创新思维？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创新思维是指打破常规思维定势，勇于尝试新事物，并不断学习和进步的思考方式。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77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71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772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3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4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5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6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7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8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9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0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1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2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3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4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5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6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7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78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78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8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如何培养团队的创新思维？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鼓励团队成员勇于表达创新想法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鼓励提出新想法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为团队提供创新实践的平台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创建创新实验场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对创新行为进行认可和奖励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奖励创新行为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7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7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https://d.book118.com/008013135011006050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170</Paragraphs>
  <Slides>24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如何提升企业员工的团队协作与创新</vt:lpstr>
      <vt:lpstr>目录</vt:lpstr>
      <vt:lpstr>第1章 企业员工团队协作与创新简介</vt:lpstr>
      <vt:lpstr> </vt:lpstr>
      <vt:lpstr>如何实现团队协作与创新？</vt:lpstr>
      <vt:lpstr>团队协作与创新带来的好处</vt:lpstr>
      <vt:lpstr>哪些因素影响团队协作与创新？</vt:lpstr>
      <vt:lpstr>第2章 建立强大的团队文化</vt:lpstr>
      <vt:lpstr> </vt:lpstr>
      <vt:lpstr>塑造团队文化的关键步骤</vt:lpstr>
      <vt:lpstr>加强员工间信任的方法</vt:lpstr>
      <vt:lpstr>处理团队文化冲突的有效策略</vt:lpstr>
      <vt:lpstr>成功建立团队文化的关键因素</vt:lpstr>
      <vt:lpstr>第3章 提升团队的协作能力</vt:lpstr>
      <vt:lpstr>激发团队合作的方式</vt:lpstr>
      <vt:lpstr>如何解决团队合作中的问题？</vt:lpstr>
      <vt:lpstr> </vt:lpstr>
      <vt:lpstr>团队协作的重要性与价值</vt:lpstr>
      <vt:lpstr>团队协作的重要性</vt:lpstr>
      <vt:lpstr>有效团队合作的关键</vt:lpstr>
      <vt:lpstr>第4章 创新思维与创新方法</vt:lpstr>
      <vt:lpstr> </vt:lpstr>
      <vt:lpstr>如何培养团队的创新思维？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2024-09-29T14:52:09.664</cp:lastPrinted>
  <dcterms:created xsi:type="dcterms:W3CDTF">2024-09-29T06:52:09Z</dcterms:created>
  <dcterms:modified xsi:type="dcterms:W3CDTF">2024-09-29T06:52:12Z</dcterms:modified>
</cp:coreProperties>
</file>