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A8DD1-0182-4D62-8255-81A0D298E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48445-88AA-4775-ABF6-9337B6EB3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F061A-F847-4BC5-BF1F-4F83D9275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02176-A049-49A2-813E-B24795E20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6084A5-CBC3-48A5-940E-6ADA91D3C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94D6B7-EC4A-4BE3-A01B-81F784375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A8A308-26D0-47D8-8735-5A8E73589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0C8B2-5E4E-4C1A-BFC9-8F568CA3C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0628C-FEA0-44CB-ADA6-A1C558365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43A7C-CCCE-400F-B29E-D24AAA609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C9C08-0F6F-4A43-BC1D-AE473A945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14142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知识产权公司宣传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公司优势与特色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合作与伙伴关系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公司历史与背景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成立于XXXX年，是国内最早从事知识产权服务的机构之一。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创始人背景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创始人拥有丰富的知识产权从业经验，曾在国内外知名企业担任高管。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经过多年的发展，公司已成为国内领先的知识产权服务机构，为众多企业提供全方位的知识产权解决方案。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97" r="1159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86" r="1558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744" r="10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公司业务范围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提供国内外专利申请、审查、维权等一站式服务。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提供商标注册、转让、维权等全方位服务。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为客户提供版权登记、维权、交易等服务。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代理客户进行知识产权诉讼、维权等法律事务。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专利申请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商标注册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版权保护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知识产权诉讼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公司拥有一支由资深知识产权专家、律师、代理人等组成的专业团队，具有丰富的行业经验和专业技能。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公司拥有一支国际化的团队，能够为客户提供跨国的知识产权服务。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国际化团队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67" r="11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公司团队具有高效的工作作风和良好的团队合作精神，能够快速响应客户需求，为客户提供优质的服务。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高效团队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公司团队介绍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知识产权服务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专利检索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审查意见答复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专利维护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专利申请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0826" r="1082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提供专利技术方案检索服务，确保申请的专利具有新颖性和创造性。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协助申请人完成专利申请材料的准备和提交，确保申请过程顺利进行。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针对专利审查意见进行专业答复，维护申请人的权益。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提供专利年费管理、续展等服务，确保专利权的持续有效。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86" r="138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提供专业的商标设计服务，确保商标具有独特性和辨识度。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商标设计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协助申请人完成商标注册申请材料的准备和提交，确保注册过程顺利进行。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注册流程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针对商标异议和争议进行专业答辩，维护商标权的稳定。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异议与答辩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提供商标年费管理、续展等服务，确保商标权的持续有效。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商标维护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商标注册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协助完成作品版权登记，保护作者的合法权益。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版权登记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提供版权侵权监测服务，及时发现和制止侵权行为。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侵权监测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为权利人提供维权支持，包括证据收集、诉讼代理等。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维权支持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搭建版权交易平台，促进作品的合法流通和价值实现。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版权交易平台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版权保护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458" r="234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对技术成果进行专业评估，确定其市场价值和潜在收益。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转让谈判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技术培训与支持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协助权利人与潜在受让人进行技术转让谈判，达成合作协议。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协助完成技术转让合同的起草、审查和签订工作，确保双方权益得到保障。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为受让人提供必要的技术培训和技术支持，确保技术顺利实施和转化。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技术转让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公司优势与特色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https://d.book118.com/008014142023006026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2024-09-03T04:11:06.454</cp:lastPrinted>
  <dcterms:created xsi:type="dcterms:W3CDTF">2024-09-02T20:11:06Z</dcterms:created>
  <dcterms:modified xsi:type="dcterms:W3CDTF">2024-09-02T20:11:08Z</dcterms:modified>
</cp:coreProperties>
</file>