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3A0E0-7162-4B32-842B-AA704FC41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FBA98-9F77-472C-AE16-810EE9FCD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C6316-26A2-4E22-B8B8-20C3CA120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B5635-6F12-45E0-88E4-433B1017C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DC880-1C2A-4F6E-818B-10FD4AC91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551481-57D2-4969-8B37-CC4D596B3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C8BCED-8CF7-4DCB-9878-949A501D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E8626-D633-43B5-9191-9E702B11F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19FA1-5357-4870-BF90-5D2FC575E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716F1-5434-4596-9A98-74B377A9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ABBBA-B5A4-4D42-B8FF-B795018EF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15056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家庭网络安全防护技能训练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家庭网络安全基础设施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个人电脑与移动设备安全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家庭网络数据安全与隐私保护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家庭网络安全风险评估与应对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网络安全是指通过采取各种技术和管理措施，保护计算机网络系统免受未经授权的访问、攻击、破坏或篡改，确保网络系统的机密性、完整性和可用性。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随着互联网的普及和数字化进程的加速，网络安全问题日益突出。保障网络安全对于维护个人隐私、企业机密、国家安全以及社会稳定具有重要意义。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包括病毒、蠕虫、木马等，它们会感染计算机系统，窃取个人信息，破坏系统功能。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黑客攻击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不安全的Wi-Fi网络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通过伪造信任网站或发送欺诈性电子邮件，诱导用户泄露个人信息或下载恶意软件。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黑客利用漏洞或弱点入侵家庭网络，窃取数据、篡改信息或控制设备。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未加密的Wi-Fi网络容易被攻击者截获数据，造成隐私泄露。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家庭网络面临的主要威胁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5" r="3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我国已出台《网络安全法》、《数据安全法》等相关法律法规，明确规定了网络运营者、个人和其他组织在网络安全方面的责任和义务。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除了法律法规的约束外，网络安全还需要遵守一定的道德规范，如尊重他人隐私、不传播恶意软件、不进行网络攻击等。这些道德规范有助于提高网络空间的文明程度和安全性。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网络安全法律法规及道德规范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家庭网络安全基础设施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确保路由器和交换机登录密码强度足够，并定期更换密码。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更改默认登录密码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关闭不必要的服务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更新固件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禁用或限制不必要的路由和交换功能，减少攻击面。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定期检查和安装路由器和交换机的固件更新，以修复潜在的安全漏洞。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路由器与交换机安全配置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为无线网络设置复杂的密码，避免使用容易被猜到的单词或短语。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使用WPA2加密方式保护无线网络通信，避免使用不安全的WEP加密。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启用WPA2加密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通过隐藏无线网络名称（SSID），减少被未经授权的设备发现和连接的风险。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隐藏SSID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家庭无线网络安全设置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76" b="31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智能家居设备安全防护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更新软件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定期更新智能家居设备的软件，以修复潜在的安全漏洞。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限制访问权限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根据需要为智能家居设备设置访问权限，避免未经授权的设备或用户访问。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避免使用公共网络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尽量避免在公共网络环境下使用智能家居设备，以防止被恶意攻击者利用。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个人电脑与移动设备安全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3" r="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谨慎处理电子邮件和链接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不轻易点击来自陌生人的电子邮件链接，避免下载未经验证的附件，以防恶意软件入侵。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安装防火墙和杀毒软件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确保个人电脑安装可靠的防火墙和杀毒软件，及时更新病毒库，定期进行全面系统扫描。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设置强密码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为电脑账户和关键应用程序设置复杂且不易猜测的密码，定期更换密码。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个人电脑安全防护措施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为移动设备设置锁屏密码，确保设备在丢失或被盗时无法轻易访问。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设置锁屏密码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仔细审查并限制应用程序的权限，避免不必要的个人信息泄露。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限制应用程序权限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保持操作系统和应用程序的最新版本，以修复可能存在的安全漏洞。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及时更新操作系统和应用程序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移动设备安全设置与管理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https://d.book118.com/008015056036006034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2024-09-12T14:08:51.891</cp:lastPrinted>
  <dcterms:created xsi:type="dcterms:W3CDTF">2024-09-12T06:08:51Z</dcterms:created>
  <dcterms:modified xsi:type="dcterms:W3CDTF">2024-09-12T06:08:54Z</dcterms:modified>
</cp:coreProperties>
</file>