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A561E-FEF3-4FF8-A2C0-C8925F5E4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FD2F4-6B5D-4737-81ED-3A6D4F97C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82B0A-08B6-4A42-9AD4-31F2BA276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B2631F-6EE6-4B8D-9BB7-DA562E828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46D7A1-E626-4AB1-A78C-527C92FDC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43D697-07E1-4001-A8DD-2AACD5690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74F817-A3B2-4175-B8B7-7A2104B48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6D6BD-5CD5-47E1-A47E-4ABFF6659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A53BD3-69D6-4CAD-8283-53286D65D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A6924-A524-4604-88ED-C77293839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20F37-543B-4385-83B3-6CC818CF2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1600200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机场出入境常用英语大全讲解\n## 1.机场出入境流程概述\n### 1.1登机前的准备工作及注意事项\n### 1.2航班延误与取消的处理方法\n### 1.3入境与出境的基本流程介绍\n## 2.机场英语常用词汇与表达\n### 2.1登机牌与行李牌的相关英语\n### 2.2航班信息查询与确认的英语表达\n### 2.3机场设施与服务英语指引\n## 3.出入境卡填写指南\n### 3.1出入境卡的基本信息与填写要求\n### 3.2填写出入境卡时的注意事项\n### 3.3出入境卡填写示例与解析\n## 4.海关检查与申报事项\n### 4.1海关申报物品的范围与要求\n### 4.2海关检查时的常见问题及回答\n### 4.3海关处罚规定与避免方法\n## 5.航班延误与取消的应对策略\n### 5.1航班延误的原因与应对措施\n### 5.2航班取消后的退改签流程\n### 5.3如何预防航班延误与取消\n## 6.特殊情况的处理与求助方法\n### 6.1婴儿、孕妇、轮椅旅客的特殊需求\n### 6.2行李遗失与寻找的解决方法\n### 6.3遇到紧急情况时的求助途径\n## 7.实用小贴士与建议\n### 7.1提前了解目的地国家的基本信息\n### 7.2保持与家人或朋友的联系\n### 7.3养成良好的旅行习惯与注意事项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000"/>
              <a:t>机场出入境常用英语大全讲解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机场出入境流程概述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32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33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34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35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37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3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确认航班信息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2888139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提前查看航班动态，确保航班时间无误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确认航班号、出发地、目的地等信息</a:t>
                </a:r>
                <a:endParaRPr/>
              </a:p>
            </p:txBody>
          </p:sp>
        </p:grpSp>
        <p:grpSp>
          <p:nvGrpSpPr>
            <p:cNvPr id="240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289074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携带护照、签证等有效证件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确认证件有效期充足</a:t>
                </a:r>
                <a:endParaRPr/>
              </a:p>
            </p:txBody>
          </p:sp>
          <p:sp>
            <p:nvSpPr>
              <p:cNvPr id="24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准备相关证件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3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4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行李准备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按照航空公司规定准备行李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遵守行李托运规定，避免超重或超标</a:t>
                </a:r>
                <a:endParaRPr/>
              </a:p>
            </p:txBody>
          </p:sp>
        </p:grpSp>
        <p:grpSp>
          <p:nvGrpSpPr>
            <p:cNvPr id="246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携带核酸检测报告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确保报告结果符合目的地国家要求</a:t>
                </a:r>
                <a:endParaRPr/>
              </a:p>
            </p:txBody>
          </p:sp>
          <p:sp>
            <p:nvSpPr>
              <p:cNvPr id="248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航班起飞前48小时内进行核酸检测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登机前的准备工作及注意事项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5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了解航班延误原因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确认航空公司提供的延误补偿政策</a:t>
                </a:r>
                <a:endParaRPr/>
              </a:p>
            </p:txBody>
          </p:sp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航班延误</a:t>
                </a:r>
                <a:endParaRPr/>
              </a:p>
            </p:txBody>
          </p:sp>
        </p:grpSp>
        <p:grpSp>
          <p:nvGrpSpPr>
            <p:cNvPr id="25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了解航班取消原因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确认航空公司提供的退改签政策</a:t>
                </a:r>
                <a:endParaRPr/>
              </a:p>
            </p:txBody>
          </p:sp>
          <p:sp>
            <p:nvSpPr>
              <p:cNvPr id="25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航班取消</a:t>
                </a:r>
                <a:endParaRPr/>
              </a:p>
            </p:txBody>
          </p:sp>
          <p:sp>
            <p:nvSpPr>
              <p:cNvPr id="26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6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联系航空公司客服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寻求机场工作人员的协助</a:t>
                </a:r>
                <a:endParaRPr/>
              </a:p>
            </p:txBody>
          </p:sp>
          <p:sp>
            <p:nvSpPr>
              <p:cNvPr id="26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寻求帮助</a:t>
                </a:r>
                <a:endParaRPr/>
              </a:p>
            </p:txBody>
          </p:sp>
          <p:sp>
            <p:nvSpPr>
              <p:cNvPr id="26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航班延误与取消的处理方法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6108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入境与出境的基本流程介绍</a:t>
            </a:r>
            <a:endParaRPr lang="en-US" sz="2800" b="1">
              <a:latin typeface="微软雅黑"/>
              <a:ea typeface="微软雅黑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22352"/>
            <a:ext cx="10610184" cy="4063380"/>
            <a:chOff x="660399" y="2022352"/>
            <a:chExt cx="10610184" cy="4063380"/>
          </a:xfrm>
        </p:grpSpPr>
        <p:grpSp>
          <p:nvGrpSpPr>
            <p:cNvPr id="269" name="组合 96"/>
            <p:cNvGrpSpPr/>
            <p:nvPr/>
          </p:nvGrpSpPr>
          <p:grpSpPr>
            <a:xfrm>
              <a:off x="660399" y="2022352"/>
              <a:ext cx="5112000" cy="4063380"/>
              <a:chOff x="734882" y="2022352"/>
              <a:chExt cx="2088000" cy="4063380"/>
            </a:xfrm>
          </p:grpSpPr>
          <p:sp>
            <p:nvSpPr>
              <p:cNvPr id="270" name="圆角矩形 74"/>
              <p:cNvSpPr/>
              <p:nvPr/>
            </p:nvSpPr>
            <p:spPr>
              <a:xfrm>
                <a:off x="734882" y="2022352"/>
                <a:ext cx="2088000" cy="4063380"/>
              </a:xfrm>
              <a:prstGeom prst="roundRect">
                <a:avLst>
                  <a:gd name="adj" fmla="val 10244"/>
                </a:avLst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41495" y="3638688"/>
                <a:ext cx="187477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入境流程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1495" y="4143385"/>
                <a:ext cx="1874774" cy="173845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办理登机手续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过安检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乘坐航班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办理入境手续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提取行李</a:t>
                </a:r>
                <a:endParaRPr/>
              </a:p>
            </p:txBody>
          </p:sp>
          <p:sp>
            <p:nvSpPr>
              <p:cNvPr id="273" name="椭圆 95" descr="{&quot;isTemplate&quot;:false,&quot;type&quot;:&quot;subTitle&quot;,&quot;canOmit&quot;:true,&quot;range&quot;:0}"/>
              <p:cNvSpPr/>
              <p:nvPr/>
            </p:nvSpPr>
            <p:spPr>
              <a:xfrm>
                <a:off x="1637721" y="2586240"/>
                <a:ext cx="282321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000">
                    <a:latin typeface="+mj-ea"/>
                    <a:ea typeface="+mj-ea"/>
                  </a:rPr>
                  <a:t>💡</a:t>
                </a:r>
                <a:endParaRPr/>
              </a:p>
            </p:txBody>
          </p:sp>
        </p:grpSp>
        <p:grpSp>
          <p:nvGrpSpPr>
            <p:cNvPr id="274" name="组合 114"/>
            <p:cNvGrpSpPr/>
            <p:nvPr/>
          </p:nvGrpSpPr>
          <p:grpSpPr>
            <a:xfrm>
              <a:off x="6158583" y="2022352"/>
              <a:ext cx="5112000" cy="4063380"/>
              <a:chOff x="734882" y="2022352"/>
              <a:chExt cx="2088000" cy="4063380"/>
            </a:xfrm>
          </p:grpSpPr>
          <p:sp>
            <p:nvSpPr>
              <p:cNvPr id="275" name="圆角矩形 115"/>
              <p:cNvSpPr/>
              <p:nvPr/>
            </p:nvSpPr>
            <p:spPr>
              <a:xfrm>
                <a:off x="734882" y="2022352"/>
                <a:ext cx="2088000" cy="4063380"/>
              </a:xfrm>
              <a:prstGeom prst="roundRect">
                <a:avLst>
                  <a:gd name="adj" fmla="val 10244"/>
                </a:avLst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41495" y="3638688"/>
                <a:ext cx="187477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出境流程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1495" y="4143385"/>
                <a:ext cx="1874774" cy="173845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预订航班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办理登机手续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过安检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乘坐航班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办理出境手续</a:t>
                </a:r>
                <a:endParaRPr/>
              </a:p>
            </p:txBody>
          </p:sp>
          <p:sp>
            <p:nvSpPr>
              <p:cNvPr id="278" name="椭圆 118" descr="{&quot;isTemplate&quot;:false,&quot;type&quot;:&quot;subTitle&quot;,&quot;canOmit&quot;:true,&quot;range&quot;:0}"/>
              <p:cNvSpPr/>
              <p:nvPr/>
            </p:nvSpPr>
            <p:spPr>
              <a:xfrm>
                <a:off x="1637721" y="2586240"/>
                <a:ext cx="282321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000">
                    <a:latin typeface="+mj-ea"/>
                    <a:ea typeface="+mj-ea"/>
                  </a:rPr>
                  <a:t>📖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机场英语常用词汇与表达</a:t>
            </a:r>
            <a:endParaRPr/>
          </a:p>
        </p:txBody>
      </p:sp>
      <p:sp>
        <p:nvSpPr>
          <p:cNvPr id="28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登机牌</a:t>
                </a:r>
                <a:endParaRPr/>
              </a:p>
            </p:txBody>
          </p:sp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boarding pass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flight ticket</a:t>
                </a:r>
                <a:endParaRPr/>
              </a:p>
            </p:txBody>
          </p:sp>
          <p:sp>
            <p:nvSpPr>
              <p:cNvPr id="2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行李牌</a:t>
                </a:r>
                <a:endParaRPr/>
              </a:p>
            </p:txBody>
          </p:sp>
          <p:sp>
            <p:nvSpPr>
              <p:cNvPr id="2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baggage tag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luggage tag</a:t>
                </a:r>
                <a:endParaRPr/>
              </a:p>
            </p:txBody>
          </p:sp>
          <p:sp>
            <p:nvSpPr>
              <p:cNvPr id="2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登机牌与行李牌的相关英语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航班信息查询与确认的英语表达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查询航班信息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inquire about flight information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check flight status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确认航班信息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confirm flight details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verify flight information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1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洗手间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restroom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bathroom</a:t>
                </a:r>
                <a:endParaRPr/>
              </a:p>
            </p:txBody>
          </p:sp>
          <p:pic>
            <p:nvPicPr>
              <p:cNvPr id="3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2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2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行李寄存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baggage check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luggage storage</a:t>
                </a:r>
                <a:endParaRPr/>
              </a:p>
            </p:txBody>
          </p:sp>
          <p:pic>
            <p:nvPicPr>
              <p:cNvPr id="32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2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2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问询处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information desk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help desk</a:t>
                </a:r>
                <a:endParaRPr/>
              </a:p>
            </p:txBody>
          </p:sp>
          <p:pic>
            <p:nvPicPr>
              <p:cNvPr id="32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机场设施与服务英语指引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出入境卡填写指南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出入境卡的基本信息与填写要求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出入境卡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immigration card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departure/arrival card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填写要求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填写个人信息，如姓名、国籍等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填写航班信息，如航班号、目的地等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填写入境或出境日期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使用黑色或蓝色墨水笔填写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填写信息时保持字迹清晰、工整</a:t>
                </a:r>
                <a:endParaRPr/>
              </a:p>
            </p:txBody>
          </p:sp>
          <p:sp>
            <p:nvSpPr>
              <p:cNvPr id="3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保持字迹清晰</a:t>
                </a:r>
                <a:endParaRPr/>
              </a:p>
            </p:txBody>
          </p:sp>
        </p:grpSp>
        <p:grpSp>
          <p:nvGrpSpPr>
            <p:cNvPr id="3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填写真实信息</a:t>
                </a:r>
                <a:endParaRPr/>
              </a:p>
            </p:txBody>
          </p:sp>
          <p:sp>
            <p:nvSpPr>
              <p:cNvPr id="3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切勿提供虚假信息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如实填写入境或出境目的</a:t>
                </a:r>
                <a:endParaRPr/>
              </a:p>
            </p:txBody>
          </p:sp>
        </p:grpSp>
        <p:grpSp>
          <p:nvGrpSpPr>
            <p:cNvPr id="3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仔细核对信息</a:t>
                </a:r>
                <a:endParaRPr/>
              </a:p>
            </p:txBody>
          </p:sp>
          <p:sp>
            <p:nvSpPr>
              <p:cNvPr id="3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填写完毕后仔细核对信息，确保无误</a:t>
                </a:r>
                <a:endParaRPr/>
              </a:p>
            </p:txBody>
          </p: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填写出入境卡时的注意事项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4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4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姓名：John Smith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国籍：United States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航班号：CA985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目的地：Shanghai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入境日期：2022年1月1日</a:t>
                </a:r>
                <a:endParaRPr/>
              </a:p>
            </p:txBody>
          </p:sp>
          <p:sp>
            <p:nvSpPr>
              <p:cNvPr id="4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示例</a:t>
                </a:r>
                <a:endParaRPr/>
              </a:p>
            </p:txBody>
          </p:sp>
          <p:sp>
            <p:nvSpPr>
              <p:cNvPr id="4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5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姓名：John Smith，填写时需确保姓名拼写正确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国籍：United States，填写时需确保国籍信息正确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航班号：CA985，填写时需确保航班号无误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目的地：Shanghai，填写时需确保目的地信息正确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入境日期：2022年1月1日，填写时需确保日期格式正确</a:t>
                </a:r>
                <a:endParaRPr/>
              </a:p>
            </p:txBody>
          </p:sp>
          <p:sp>
            <p:nvSpPr>
              <p:cNvPr id="5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解析</a:t>
                </a:r>
                <a:endParaRPr/>
              </a:p>
            </p:txBody>
          </p:sp>
          <p:sp>
            <p:nvSpPr>
              <p:cNvPr id="5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出入境卡填写示例与解析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https://d.book118.com/008016002006006040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机场出入境常用英语大全讲解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2024-09-18T03:09:45.917</cp:lastPrinted>
  <dcterms:created xsi:type="dcterms:W3CDTF">2024-09-17T19:09:45Z</dcterms:created>
  <dcterms:modified xsi:type="dcterms:W3CDTF">2024-09-17T19:09:47Z</dcterms:modified>
</cp:coreProperties>
</file>