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804C1A-91D1-4624-B4BA-55635C02D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18527C-6C0C-432C-9814-8EFE232A9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4B38E9-EC2A-4860-ABD9-9404A7AC6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44486B-2E76-43F7-A686-DD797B4FD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0A6862-BF7B-4C9A-A927-56B47510D2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1901D1-9412-4BA1-B63B-F2AC9F3F8F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D1F046-B403-4932-93E3-60F46044E0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5C2AD0-9C57-491B-A76C-7AB28D97B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6FB32-29D7-484D-89B3-5D5DF4814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236872-55CA-4972-BC44-31FCC5826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5E3F0-E81E-4376-A27F-5F6B936DA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1604707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眼科护理经典ppt课件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眼科护理基础知识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眼科护理操作流程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眼科护理注意事项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眼科护理案例分析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眼科护理发展趋势与展望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眼科护理基础知识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视觉形成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光线通过角膜、晶状体等结构折射后聚焦在视网膜上，形成倒立缩小的实像，然后通过视神经传输到大脑皮层，形成清晰的视觉。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眼球结构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眼球由眼球壁和眼内容物组成，其中眼球壁分为三层，由外向内分别为巩膜、角膜和视网膜等结构。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眼附属器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眼附属器包括眼睑、结膜、泪器、眼肌和眉等结构，主要功能是保护眼球、湿润眼球和运动眼球等。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333" r="14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4958" b="49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08" r="16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眼睛的结构与功能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65" r="1686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常见眼科疾病类型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包括近视、远视和散光等，主要症状为视物模糊、视疲劳和视觉缺陷等。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晶状体混浊导致的视力障碍，最终可能导致失明。</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眼内压升高导致的视神经损伤和视野缺损。</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眼部炎症，常见症状包括眼部充血、疼痛、流泪和分泌物增多等。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屈光不正</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白内障</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青光眼</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结膜炎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屈光不正</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白内障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青光眼</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结膜炎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眼科疾病的病因与症状</a:t>
              </a:r>
            </a:p>
          </p:txBody>
        </p:sp>
      </p:grpSp>
      <p:pic>
        <p:nvPicPr>
          <p:cNvPr id="28" name="Picture 28"/>
          <p:cNvPicPr>
            <a:picLocks noChangeAspect="1"/>
          </p:cNvPicPr>
          <p:nvPr/>
        </p:nvPicPr>
        <p:blipFill>
          <a:blip r:embed="rId2"/>
          <a:srcRect l="15838" r="1583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2587" b="1258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8938" r="893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遗传因素、不良用眼习惯和长期近距离工作等都可能导致屈光不正。</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老化、遗传、眼部疾病和眼部外伤等都可能导致白内障。</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遗传因素、眼部疾病和不良生活习惯等都可能导致青光眼。</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感染、过敏和环境因素等都可能导致结膜炎。</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眼科护理操作流程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眼部清洁与消毒是眼科护理的基础步骤，可以有效预防眼部感染和并发症。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在进行眼科护理操作前，首先要对眼部进行清洁，清除眼部分泌物和异物。接着进行消毒，使用消毒液擦拭眼部周围皮肤，以减少眼部感染的风险。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眼部清洁与消毒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750" r="28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正确使用眼部药物对于治疗眼部疾病和缓解症状至关重要。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不同类型的眼部药物有不同的使用方法和注意事项。护士需要了解药物的性质、作用、使用方法及副作用，确保患者正确使用药物，以达到最佳的治疗效果。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眼部药物使用方法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视力检查与矫正对于评估患者眼部健康状况和制定护理计划至关重要。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护士需要掌握视力检查的方法和技术，包括检查视力和矫正视力所需的设备和步骤。根据检查结果，制定相应的护理计划，为患者提供个性化的护理服务。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视力检查与矫正方法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眼部手术护理流程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眼部手术是治疗严重眼部疾病的有效手段，而手术前后护理对于手术效果和患者康复至关重要。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护士需要了解不同眼部手术的护理要点和注意事项，包括术前准备、术中配合和术后护理等。在手术前后给予患者必要的心理支持和护理措施，帮助患者顺利度过手术期并尽快康复。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眼科护理注意事项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455" b="1145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眼部卫生与保健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保持眼部清洁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定期清洁眼部，避免细菌滋生，预防感染。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正确使用眼药水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遵循医生指导，正确使用眼药水，缓解眼部不适。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避免长时间连续用眼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适当休息，避免长时间连续用眼，减轻眼部疲劳。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https://d.book118.com/008016047074006026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2024-09-03T22:10:13.806</cp:lastPrinted>
  <dcterms:created xsi:type="dcterms:W3CDTF">2024-09-03T14:10:13Z</dcterms:created>
  <dcterms:modified xsi:type="dcterms:W3CDTF">2024-09-03T14:10:15Z</dcterms:modified>
</cp:coreProperties>
</file>