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12ABA-3415-44CE-80B8-49D2013F7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CF394-2305-4FC6-99D4-B58D7CAA3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9C4A4-12CD-4356-ADC1-7C21DC7E7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09417-A11F-4274-9526-0E6EA5E52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AE5BD6-06CB-4FC1-9869-204CFCBB1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452AFA-18AD-4E22-90B3-C73168364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8265DA-6A3B-4CCE-8E4A-192F30AB0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6DDDA-0EBB-49E2-85BE-C024BEB78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0A7B8-5F20-4DD6-919C-1DB190089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8A990-FB60-4EB2-860C-1E44693B8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73693-79F4-4275-95F2-4FBA62FDC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16074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《销售实务培训》ppt课件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销售心理学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销售实战案例分析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销售行业趋势与未来发展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销售是商业活动中至关重要的环节，它涉及到商品或服务的推广、宣传和销售，是实现企业盈利的关键。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的定义是指通过各种方式和方法，将商品或服务从生产者传递给消费者的过程。在这个过程中，销售人员需要了解市场需求、竞争态势和产品特点，以便更好地满足消费者需求，实现销售目标。销售的重要性在于它是企业实现盈利的关键环节，是企业生存和发展的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销售人员需要掌握一定的基本原则和技巧，以便更好地与客户沟通、建立信任关系、了解客户需求，从而更好地推广和销售商品或服务。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需要遵循诚实守信、客户至上、专业知识和灵活应变等基本原则。同时，销售人员也需要掌握一定的销售技巧，如沟通技巧、谈判技巧、产品演示技巧等。这些技巧能够帮助销售人员更好地与客户沟通、了解客户需求、建立信任关系，从而促进销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销售的基本原则与技巧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销售过程是一个系统的流程，包括市场调研、制定销售计划、寻找潜在客户、建立信任关系、推销产品或服务、售后服务等步骤。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销售过程中，销售人员需要进行市场调研，了解市场需求和竞争态势；制定销售计划，明确销售目标和策略；寻找潜在客户，建立客户数据库；通过沟通、演示和谈判等技巧，建立信任关系，推销产品或服务；提供优质的售后服务，提高客户满意度和忠诚度。同时，销售人员还需要不断跟进客户反馈和市场变化，调整销售策略，提高销售业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有效沟通是销售成功的关键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销售人员需要具备良好的沟通技巧，包括清晰表达、倾听和理解客户需求的技巧。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通过有效的沟通，销售人员可以与客户建立信任关系，增强客户对产品和服务的信心。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解决客户疑虑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销售人员需要能够解决客户的疑虑和问题，通过有效的沟通来消除客户的顾虑。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谈判技巧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掌握谈判技巧有助于达成销售目标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销售人员需要掌握一定的谈判技巧，包括如何提出和接受报价、如何处理价格异议等。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在谈判过程中，销售人员需要了解客户的需求和利益，以便更好地满足客户的要求。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灵活应对谈判困境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当谈判陷入困境时，销售人员需要灵活应对，寻求解决方案，以达成共识。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销售人员需要注重客户关系管理，通过良好的服务、回访和关怀来维护长期稳定的客户关系。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当客户遇到问题时，销售人员需要及时解决，并提供专业的支持和帮助。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了解客户满意度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长期稳定的客户关系是销售成功的保障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及时解决客户问题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销售人员需要了解客户的满意度，以便改进产品和服务，提高客户忠诚度。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销售人员需要掌握如何将产品的特点和优势以专业、吸引人的方式展示给客户。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在产品展示过程中，销售人员需要突出产品的价值，让客户认识到产品的优势和能带来的利益。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为了更生动、形象地展示产品，销售人员可以使用各种辅助展示工具，如PPT、实物展示等。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专业、吸引人的产品展示是销售成功的关键环节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突出产品价值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使用辅助展示工具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产品展示技巧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销售心理学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根据客户性格、行为特点将客户分为不同类型，如理智型、感性型、固执型等，以便更好地把握客户需求。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客户类型分类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了解客户的购买动机，如追求品质、价格实惠、品牌忠诚度等，有助于制定更具针对性的销售策略。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客户购买动机分析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通过观察和沟通，深入挖掘客户的潜在需求和关注点，提高销售的精准度和满意度。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客户心理需求挖掘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客户心理分析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529" b="235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29" b="41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销售中的心理学技巧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建立良好的第一印象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通过得体的仪表、自信的态度和专业性，给客户留下良好印象，增加信任感。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倾听与回应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在与客户交流时，积极倾听并给予回应，以示关心和尊重，促进有效沟通。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善用语言与非语言沟通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运用恰当的语言和非语言方式，如肢体语言、面部表情等，增强表达效果和感染力。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https://d.book118.com/008016074100006030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2024-09-07T03:18:38.571</cp:lastPrinted>
  <dcterms:created xsi:type="dcterms:W3CDTF">2024-09-06T19:18:38Z</dcterms:created>
  <dcterms:modified xsi:type="dcterms:W3CDTF">2024-09-06T19:18:40Z</dcterms:modified>
</cp:coreProperties>
</file>