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14528-5BDC-48B8-ACDE-C978AAFB6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59347-4DB1-477C-9225-2980D08A0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4D535-143E-4253-9024-B15624798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9E2DE-721D-4EFE-BBC5-CC65A8B5A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D30E8A-ECA1-4C77-8F9A-6F45626D2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5607BF-B7D4-44C5-8864-8D2324276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88E5FE-F38E-497E-8D59-1ACB1F2C8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F48A8-807C-432B-AEAC-DFABC7A28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DF92E-A5A6-483A-B038-9EFF978C5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11212-935F-43DE-9109-5DD68322C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FDF0D-59E6-43CA-A8C4-7B3D4654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7111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胎助产：理论与实践\n## 1.双胎妊娠的基本概念与发生率\n### 1.1双胎妊娠的定义与分类\n### 1.2双胎妊娠的发生率及其变化趋势\n### 1.3双胎妊娠的遗传因素与环境因素\n## 2.双胎助产的技术与方法\n### 2.1双胎分娩方式的选择及其优缺点\n### 2.2双胎助产的技术要点与操作规范\n### 2.3双胎助产的新型技术与创新方法\n## 3.双胎助产的风险与挑战\n### 3.1双胎妊娠的并发症及其预防措施\n### 3.2双胎助产过程中可能出现的风险与应对措施\n### 3.3双胎围产期护理与新生儿管理\n## 4.双胎助产后的母婴随访与康复\n### 4.1双胎助产后母亲的康复与避孕指导\n### 4.2双胎新生儿的生长发育评估与随访\n### 4.3双胎家庭的心理支持与育儿指导\n## 5.双胎助产的最佳实践与未来展望\n### 5.1双胎助产的国际经验与本土实践\n### 5.2双胎助产的未来发展趋势与挑战\n### 5.3提高双胎助产质量与安全的策略与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双胎助产：理论与实践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双胎妊娠的基本概念与发生率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双胎妊娠的定义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同一妊娠期内，宫腔内同时有两个或两个以上的胎儿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包括双卵双胎和单卵双胎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双胎妊娠的分类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双卵双胎：两个胎儿分别来自两个卵子，具有不同的基因型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单卵双胎：两个胎儿来自同一个卵子，具有相同的基因型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膜性双胎：两个胎儿共享一个胎盘，但有两个羊膜囊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胎儿性别相同或不同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双胎妊娠的发生率及其变化趋势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组合 1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组合 18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双胎妊娠的发生率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近年来，全球双胎妊娠的发生率呈上升趋势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根据统计数据，目前全球双胎妊娠的发生率约为1.5%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组合 19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双胎妊娠发生率的变化趋势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随着辅助生殖技术的普及和生育年龄的提高，双胎妊娠的发生率逐年上升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不同地区和人群的双胎妊娠发生率存在差异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双胎妊娠具有一定的遗传倾向，家族史中有双胎妊娠的妇女更容易发生双胎妊娠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遗传因素与种族、母亲年龄等因素有关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生活环境、饮食习惯、职业暴露等因素可能影响双胎妊娠的发生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辅助生殖技术的应用也是双胎妊娠发生率上升的一个重要原因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双胎妊娠的遗传因素与环境因素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双胎助产的技术与方法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双胎分娩方式的选择及其优缺点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组合 2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5" name="组合 2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分娩方式的选择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阴道分娩：适用于胎儿位置正常、母亲身体状况良好的双胎妊娠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剖宫产：适用于胎儿位置异常、母亲身体状况较差的双胎妊娠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分娩方式的优缺点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阴道分娩：优点是分娩过程自然，母亲恢复较快；缺点是可能存在胎儿娩出困难、产伤等风险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剖宫产：优点是能够确保胎儿安全娩出，降低产伤风险；缺点是手术风险较高，母亲恢复较慢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双胎助产的技术要点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密切监测胎儿宫内情况，及时调整分娩方式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尽量保持两个胎儿的胎位正常，以利于分娩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根据母亲身体状况和胎儿宫内情况，选择合适的分娩方式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双胎助产的操作规范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密切观察胎儿娩出情况，及时处理并发症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注意保护母亲生殖器官，减少产伤风险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双胎助产的技术要点与操作规范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双胎助产的新型技术与创新方法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组合 25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组合 25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新型技术与创新方法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胎儿镜技术：用于宫内治疗双胎妊娠的并发症，如双胎输血综合症等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激光凝固术：用于减胎治疗，以降低多胎妊娠的风险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宫颈环扎术：用于预防双胎早产，延长孕周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组合 26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新型技术与创新方法的优势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提高双胎妊娠的安全性，降低并发症发生率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改善母婴结局，提高生活质量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双胎助产的风险与挑战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双胎妊娠的并发症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双胎输血综合症：两个胎儿之间血液循环不平衡，可能导致胎儿死亡或严重并发症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双胎生长不一致：两个胎儿生长发育速度不同，可能导致胎儿发育不良或死亡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妊娠高血压综合症：母亲妊娠期高血压，可能影响母婴健康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定期产检，密切监测胎儿宫内情况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合理饮食，控制体重增长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适当补充营养素，如叶酸、铁、钙等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双胎妊娠的并发症及其预防措施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https://d.book118.com/008017111142006036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双胎助产：理论与实践</vt:lpstr>
      <vt:lpstr>双胎妊娠的基本概念与发生率</vt:lpstr>
      <vt:lpstr>PowerPoint Presentation</vt:lpstr>
      <vt:lpstr>PowerPoint Presentation</vt:lpstr>
      <vt:lpstr>PowerPoint Presentation</vt:lpstr>
      <vt:lpstr>双胎助产的技术与方法</vt:lpstr>
      <vt:lpstr>PowerPoint Presentation</vt:lpstr>
      <vt:lpstr>PowerPoint Presentation</vt:lpstr>
      <vt:lpstr>PowerPoint Presentation</vt:lpstr>
      <vt:lpstr>双胎助产的风险与挑战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2024-09-16T12:40:42.659</cp:lastPrinted>
  <dcterms:created xsi:type="dcterms:W3CDTF">2024-09-16T04:40:42Z</dcterms:created>
  <dcterms:modified xsi:type="dcterms:W3CDTF">2024-09-16T04:40:44Z</dcterms:modified>
</cp:coreProperties>
</file>