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6A827E-35B4-4A52-8F23-45E9B966D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12D170-D961-4CEC-9CBE-693202E14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A871B9-FD18-4B03-A58C-7FDEF2DB4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091AD2-E34C-458D-9D92-35FC740DB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66B1EF-9AEA-447B-A4A1-E8D0E75B9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E3CA14-1123-4269-AD8B-491700DE4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185B1E-1B89-4EC8-A578-78B35FA2B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9C8266-030D-4030-9B72-E2620720C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5A2372-ACBF-4CA7-A63C-9E2899B2F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1EA195-4AC0-4BBB-B4AB-E7764F5A4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28D373-2A8E-460E-8877-55D9194E2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2110104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市域社会治理现代化工作总结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市域社会治理现代化工作总体情况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市域社会治理现代化工作具体措施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市域社会治理现代化工作存在问题和挑战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市域社会治理现代化工作未来展望和计划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推进市域社会治理体系和治理能力现代化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适应新时代发展需要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随着社会经济的快速发展，市域社会治理面临诸多挑战。为提升市域社会治理效能，推进市域社会治理体系和治理能力现代化成为必然选择。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新时代对市域社会治理提出更高要求，需要不断创新治理理念、方式和手段，以适应新时代发展的需要。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包括工作思路、主要措施、取得的成效等。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市域社会治理现代化工作总体情况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针对市域社会治理中的重点领域和关键环节，如基层治理、公共安全、矛盾纠纷化解等方面的推进情况进行详细汇报。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重点领域和关键环节的推进情况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分析当前市域社会治理现代化工作中存在的问题和困难，提出相应的对策建议。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存在的问题和困难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根据当前工作进展和存在的问题，制定下一步工作计划，明确工作目标和具体措施。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市域社会治理现代化工作总体情况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推进市域社会治理体系和治理能力现代化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构建共建共治共享的社会治理格局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加强基层基础工作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通过深化改革、创新机制、强化法治等手段，不断提升市域社会治理效能，实现社会和谐稳定、人民安居乐业。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坚持党委领导、政府负责、社会协同、公众参与、法治保障的原则，推动形成人人有责、人人尽责、人人享有的社会治理共同体。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健全基层群众自治制度，加强基层政权建设和社区治理，发挥社会组织作用，实现政府治理同社会调节、居民自治良性互动。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工作目标和任务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社会治理能力显著增强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各级干部运用法治思维和法治方式化解矛盾、维护稳定的能力不断提高，群众的安全感和满意度不断提升。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社会和谐稳定局面持续巩固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通过加强源头预防、综合治理，社会矛盾纠纷得到有效化解，社会治安状况持续好转。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社会治理体系不断完善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通过加强制度建设、完善政策法规，市域社会治理的制度化、规范化水平不断提升。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792" r="97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工作进展和成果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工作亮点和特色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运用大数据、人工智能等现代科技手段，提升社会治理的智能化水平，实现精准化、精细化治理。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鼓励和支持社会各方面力量参与社会治理，形成政府、市场、社会等多元主体共同参与的治理格局。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坚持依法治理，加强法治宣传教育，提高全民法治意识，为市域社会治理提供有力法治保障。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智能化治理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多元化参与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法治化保障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市域社会治理现代化工作具体措施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333" r="19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加强市域社会治理能力建设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通过培训、交流等方式，提高各级干部和工作人员的市域社会治理能力和水平。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建立健全市域社会治理领导体制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成立市域社会治理现代化工作领导小组，明确各部门职责，形成齐抓共管的工作格局。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完善市域社会治理制度体系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制定出台一系列市域社会治理相关法规、规章和规范性文件，为市域社会治理提供制度保障。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完善治理体系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加强基层党组织建设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推进基层民主建设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加强基层服务体系建设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加强基层建设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完善基层群众自治制度，保障人民群众依法直接行使民主权利，管理基层公共事务和公益事业。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建立健全基层服务体系，为群众提供便捷高效的服务，提高群众满意度。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发挥基层党组织在市域社会治理中的领导作用，推动基层治理体系和治理能力现代化。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整合各类信息资源，建设市域社会治理信息化平台，实现信息共享、业务协同和流程优化。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建设市域社会治理信息化平台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运用大数据、人工智能等技术手段，对市域社会治理相关数据进行挖掘和分析，为决策提供支持。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推进大数据应用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加强网络安全防护和应急处置能力建设，保障市域社会治理信息化平台安全稳定运行。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加强网络安全保障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推进信息化建设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加强专业化队伍建设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通过选调、招聘等方式，引进和培养一批具备市域社会治理专业知识和技能的优秀人才。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加强队伍培训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定期开展市域社会治理相关培训，提高工作人员的业务素质和工作能力。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加强队伍管理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建立健全队伍管理制度，加强队伍纪律作风建设，打造一支忠诚干净担当的市域社会治理铁军。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加强队伍建设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https://d.book118.com/008021101045006036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2024-09-15T13:55:08.499</cp:lastPrinted>
  <dcterms:created xsi:type="dcterms:W3CDTF">2024-09-15T05:55:08Z</dcterms:created>
  <dcterms:modified xsi:type="dcterms:W3CDTF">2024-09-15T05:55:10Z</dcterms:modified>
</cp:coreProperties>
</file>