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566793-7E36-4EF1-AC6D-3E6B345C9D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1AD681-3FB6-49A9-805B-3F3FC7070D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BD319E-EA0F-483C-B209-B373CE0AE3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57ED14-2F6F-431D-A80A-CFA94C3950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107B8A9-5BE5-4DEA-A93D-CDAF5C5409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BB82EB-04C2-4A71-89D0-4D9BE8D019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1550D9-0199-4823-B416-50ED172F0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7630F1-DBDB-4460-AF85-2003CB3472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81B2B9-D9BC-4C34-A534-C3AF68A178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33640D-DD0C-4A1C-AC77-05DBB8705B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3BED2A-162E-49E7-A4F3-5096283684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8022025116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酒店婚宴营销策略分析报告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41200" y="5124644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酒店婚宴市场概述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酒店婚宴产品与服务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客户体验与服务优化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市场趋势与展望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酒店婚宴市场概述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随着人们生活水平的提高和消费观念的转变，酒店婚宴市场呈现出稳步增长的趋势。市场规模不断扩大，竞争也日趋激烈。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国内经济的持续增长和消费结构的升级，酒店婚宴市场呈现出快速增长的态势。一方面，越来越多的年轻人选择在酒店举办婚礼，以追求更高的品质和体验；另一方面，随着酒店业的竞争加剧，各酒店也在不断创新和提升婚宴产品的品质和服务，进一步推动了市场的增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婚宴市场的规模和增长趋势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目标客户群体分析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酒店婚宴市场的目标客户群体主要是80后和90后年轻人，他们注重品质、服务与体验，愿意为个性化、特色化的婚宴产品买单。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后和90后年轻人是酒店婚宴市场的主要目标客户群体，他们成长于经济快速发展的时代，对于品质、服务与体验有着更高的要求。他们追求个性、时尚和创意，对于传统婚礼模式感到厌倦，更愿意尝试新鲜、有趣、有特色的婚宴产品。因此，酒店需要不断创新和推出符合年轻人需求的婚宴产品，以满足他们的需求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73079" y="2001700"/>
            <a:ext cx="9603903" cy="34442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总结词：酒店婚宴市场的竞争对手主要包括其他酒店、度假村、婚礼策划公司和家庭自办婚礼等。</a:t>
            </a:r>
          </a:p>
          <a:p>
            <a:pPr marL="203200" lvl="0" indent="-203200">
              <a:buFont typeface="Arial"/>
              <a:buChar char="•"/>
            </a:pPr>
            <a:r>
              <a:rPr lang="en-US"/>
              <a:t>详细描述：酒店婚宴市场的主要竞争对手包括其他酒店、度假村、婚礼策划公司和家庭自办婚礼等。这些竞争对手在市场上拥有一定的市场份额，并且在某些方面具有一定的优势。例如，一些高端度假村可能拥有更加私密、浪漫的场地和环境；一些婚礼策划公司可能更加了解客户需求，能够提供更加个性化和创意化的婚礼策划服务；而一些家庭自办婚礼则可能更加注重亲情和情感交流。因此，酒店在制定营销策略时需要充分考虑这些竞争对手的特点和优势，采取差异化竞争的策略，以获得更多的市场份额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酒店婚宴产品与服务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总结词：丰富多样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详细描述：酒店提供的婚宴套餐应该多样化，满足不同客户的需求。包括主题设计、场地布置、菜品选择等方面，提供个性化定制服务。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酒店婚宴套餐设计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总结词：独特体验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详细描述：酒店可以提供特色服务，如专属婚礼策划师、特色主题活动等，以增加客户体验的独特性。同时，应不断创新服务内容和形式，提高客户满意度。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特色服务与创新点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总结词：合理定价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详细描述：酒店应根据市场情况和目标客户群体制定合理的价格策略，确保婚宴产品与服务价值的匹配。同时，应提供透明公开的价格清单，避免客户产生误解。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价格策略与价值定位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营销策略与实施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31226" r="3122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品牌传播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利用广告、公关、社交媒体等多种渠道，提高酒店婚宴品牌的知名度和美誉度。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品牌定位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明确酒店婚宴的品牌定位，如高端、中档或经济型，以吸引目标客户群体。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品牌形象塑造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通过酒店内外环境、服务质量和员工形象等方面，塑造独特的品牌形象。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品牌建设与推广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056" r="2905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5852" r="2585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利用互联网平台如官网、社交媒体、在线预订平台等，提供便捷的预订和咨询服务。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线上渠道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通过与旅行社、婚庆公司等合作，拓展线下销售渠道，提高酒店婚宴的市场份额。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线下渠道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渠道策略：线上与线下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https://d.book118.com/008022025116006031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2024-09-08T20:05:48.317</cp:lastPrinted>
  <dcterms:created xsi:type="dcterms:W3CDTF">2024-09-08T12:05:48Z</dcterms:created>
  <dcterms:modified xsi:type="dcterms:W3CDTF">2024-09-08T12:05:50Z</dcterms:modified>
</cp:coreProperties>
</file>