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1FC44-BA43-4ABF-B8E5-24192708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5895-D2D0-4FC9-8617-4A577625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F143A-F6EC-4FE9-B2B2-63B23C3B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E2D65-1DD7-4078-981C-4B84FA0C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509CE-1ABA-48A4-9DFB-2DE8526E4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4C553-BA69-468B-9993-EB75FDB7F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97662-8FF7-492A-9330-331E4722B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F0B1F-DF1E-450B-963A-ED0980FFC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5A6B9-34DF-454F-A2CD-5F02599E3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DD971-65B9-4AB6-BDF6-4DB676050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1B91D-A699-4AF2-A3A9-32AE2546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3042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制定采购计划编制采购计划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采购计划是企业或组织为实现采购目标，对采购活动进行预先规划和安排的过程。它涉及到对采购需求的识别、分析、评估和决策，以确保采购活动的顺利进行。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是企业或组织整体运营计划的重要组成部分，它对于确保采购活动的有效性、经济性和及时性具有重要意义。通过制定采购计划，可以明确采购目标、合理安排采购时间和预算、降低采购成本、优化供应商选择和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14" r="218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通过制定详细的采购计划，可以明确采购流程、时间表和责任人，确保采购活动的有序进行。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确保采购活动的顺利进行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通过合理规划采购预算、选择优质供应商和谈判技巧，可以降低采购成本，提高采购效益。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通过评估供应商的绩效、质量和交货期等表现，可以优化供应商选择和管理，确保采购活动的稳定性和可持续性。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优化供应商选择和管理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通过制定科学的采购计划，可以优化企业资源配置，提高企业运营效率和竞争力。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采购计划应根据企业或组织的实际需求和发展战略进行制定，确保采购活动的合理性和经济性。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采购计划应具有一定的灵活性，以适应市场变化和企业或组织内部需求的变化。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采购计划应具有可操作性，明确具体的实施步骤和责任人，确保计划的顺利执行。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采购计划应全面考虑各种因素，包括采购需求、市场状况、供应商情况、预算限制等，确保计划的完整性和可行性。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采购计划编制原则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通过对市场进行调研，收集相关数据和信息，分析市场的发展趋势，预测未来的市场需求。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通过市场调研和消费者反馈，了解消费者的需求和偏好，为采购计划的制定提供依据。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分析竞争对手的产品特点、市场份额和采购策略，为企业制定采购计划提供参考。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根据企业的生产计划和产能，分析所需原材料、零部件和设备的种类、数量和时间要求。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了解企业现有库存情况，包括原材料、半成品和成品的库存量、库存周转率等指标，为采购计划的制定提供参考。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根据企业的销售计划和目标，分析所需产品的种类、数量和时间要求，为采购计划的制定提供依据。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销售需求分析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对潜在供应商进行资质评估，包括企业规模、生产能力、技术水平、质量管理体系等方面的考察。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供应商交货能力评估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评估供应商的交货准时率、交货周期、运输方式等，确保供应商能够满足企业的采购需求。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供应商产品质量评估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对供应商提供的产品进行质量评估，包括产品的性能、可靠性、耐用性等方面的检测和评价。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供应商服务评估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评估供应商在售前、售中和售后服务方面的表现，包括技术支持、问题解决能力等，确保供应商能够提供良好的服务支持。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采购预算与成本控制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根据过去一段时间的采购数据，预测未来一段时间的采购需求和成本，编制相应的采购预算。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通过对市场进行调研，了解相关产品或服务的市场价格、质量等信息，以此为基础编制采购预算。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邀请行业专家对产品或服务进行评估，根据评估结果编制采购预算。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采购预算编制方法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采购成本构成及控制措施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包括直接材料成本、直接人工成本和制造费用等。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选择价格合理、质量可靠的供应商，降低采购成本。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通过集中采购，提高采购规模，获取更好的采购价格和质量。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优化采购流程，提高采购效率，降低采购成本。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采购成本构成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优化供应商选择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改进采购流程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根据采购合同和供应商要求，选择合适的付款方式，如现金、银行转账、承兑汇票等。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根据采购合同和供应商要求，合理安排付款周期，确保按时付款并保持良好的商业信誉。同时，也要考虑公司的资金状况和现金流情况，合理安排付款计划。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付款方式与周期安排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https://d.book118.com/008023042044006043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2024-09-22T19:54:09.184</cp:lastPrinted>
  <dcterms:created xsi:type="dcterms:W3CDTF">2024-09-22T11:54:09Z</dcterms:created>
  <dcterms:modified xsi:type="dcterms:W3CDTF">2024-09-22T11:54:11Z</dcterms:modified>
</cp:coreProperties>
</file>