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23E871-B4B4-4BC7-A52D-026DE8E04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4AA661-A602-446B-89FB-AFCF9614F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AB9CB4-35B0-4EBD-8E8A-24890E518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51DC62-4AC1-4D77-9E73-BC0B64B27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A0954B-31ED-49BD-8A2C-B70056DDB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F44D07-BEBA-4FAF-8DBE-4FA4A788A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CF3838-6DDB-46E2-8312-AEECF314E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FBFC03-4378-42E0-B07F-31D5ACC60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DAC163-1CE6-4429-A512-9881165EC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F61FA2-FF9A-43E8-9EA2-5545E3EC4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27AEFE-A2B0-422C-AFBC-C9104ED74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23117016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Makeup service courseware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Introduction to Makeup Services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Makeup service process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Makeup techniques and product knowledge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Makeup service case sharing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Trends and Prospects in the Makeup Service Industry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Introduction to Makeup Services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Makeup service definition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Makeup service refers to the use of cosmetics and related tools to modify and beautify a person's face, body, and other parts, in order to enhance beauty and improve image.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Makeup service types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According to different occasions and needs, makeup services can be divided into various types such as daily makeup, banquet makeup, stage makeup, bride makeup, etc.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Makeup service process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Makeup service usually includes steps such as appointment, consultation, trial makeup, makeup and organization, to ensure the improvement of service quality and customer satisfaction.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Definition of Makeup Services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Boosting confidence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Through makeup, people can improve their appearance and image, thereby increasing their confidence and satisfaction.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Social etiquette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In some formal occasions, appropriate makeup can show respect and politeness towards others, and it is also a part of social etiquette.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Beauty industry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Makeup services are an important component of the beauty industry, which is of great significance in promoting economic development and increasing employment opportunities.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The Importance of Makeup Services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3534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3534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867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Ancient makeup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12791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As early as in ancient times, people began to use makeup to improve their appearance. For example, Egyptians and Romans used cosmetics to paint eyeliner and powder blusher.</a:t>
            </a:r>
          </a:p>
        </p:txBody>
      </p:sp>
      <p:sp>
        <p:nvSpPr>
          <p:cNvPr id="6" name="AutoShape 6"/>
          <p:cNvSpPr/>
          <p:nvPr/>
        </p:nvSpPr>
        <p:spPr>
          <a:xfrm>
            <a:off x="4429171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29171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624504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Modern Makeup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24504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With the development of the fashion industry and people's pursuit of beauty, makeup services have gradually emerged and become a fashion and lifestyle.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18788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118788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314120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Modern makeup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14120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Modern makeup places more emphasis on personalization and customization, with various types of makeup services and products constantly emerging to meet the needs of different groups of people.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The History and Development of Makeup Services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Makeup service process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https://d.book118.com/008023117016006027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2024-09-04T17:49:12.903</cp:lastPrinted>
  <dcterms:created xsi:type="dcterms:W3CDTF">2024-09-04T09:49:12Z</dcterms:created>
  <dcterms:modified xsi:type="dcterms:W3CDTF">2024-09-04T09:49:14Z</dcterms:modified>
</cp:coreProperties>
</file>