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6678F-4887-4E44-9D7E-8E17E6869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2C70A-9D87-4A0E-9624-102194F7C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C74E7-8B9C-470D-A09C-CD9F3D4C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6D6C8-72CA-403B-884F-91D109D7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6720B-111A-4AC7-9D2C-93D894C69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B85E0-F038-464D-8805-4134090B5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75DDA-CA1C-4A63-915E-83C4AA893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0BA45-FEBB-4936-9DB6-FEE743C0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0A7E7-160D-4A9E-AB86-7D5786908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7920E-09D3-44D1-B0E8-B342FB2D9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AA3D5-98AF-4D0F-8961-F73519246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4010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发电机安全管理制度概述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发电机安全风险评估和控制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发电机安全事故应急处理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发电机安全管理制度的持续改进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随着企业规模的不断扩大和用电需求的增加，发电机已成为企业生产的重要设备之一。为了确保发电机的安全运行，降低事故风险，制定发电机安全管理制度势在必行。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本制度旨在明确发电机的安全管理要求，规范操作流程，提高员工的安全意识和操作技能，确保发电机的安全、稳定、高效运行。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作为企业的重要设备，其安全运行直接关系到企业的正常生产和员工的生命安全。一旦发生事故，不仅可能导致设备损坏、生产中断，还可能引发火灾、爆炸等严重后果，给企业带来巨大的经济损失和社会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因此，制定发电机安全管理制度对于保障企业的安全生产具有重要意义。通过加强安全管理，可以降低事故风险，提高发电机的使用寿命，为企业创造更大的经济效益和社会效益。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发电机的安全重要性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发电机安全管理制度概述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操作前检查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操作发电机前应进行全面的检查，包括机械部件、电气线路、油路等，确保设备处于正常状态。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制定详细的操作规程，规定操作步骤、注意事项和应急处理措施，确保操作人员按照规程进行操作。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操作后维护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操作完成后，应进行必要的维护和保养，如清洁、润滑、检查等，以保持发电机的良好状态。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建立维修记录，记录每次维护和检查的情况，以便对设备进行跟踪和管理。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制定定期维护计划，按照计划对发电机进行维护和保养，如更换机油、空气滤清器等。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建立检查制度，对发电机的各个部件进行检查，发现问题及时处理，确保设备安全可靠。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定期维护和检查制度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https://d.book118.com/008024010114006046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2024-09-27T17:39:34.332</cp:lastPrinted>
  <dcterms:created xsi:type="dcterms:W3CDTF">2024-09-27T09:39:34Z</dcterms:created>
  <dcterms:modified xsi:type="dcterms:W3CDTF">2024-09-27T09:39:36Z</dcterms:modified>
</cp:coreProperties>
</file>